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10288575" cx="18288000"/>
  <p:notesSz cx="7004050" cy="9290050"/>
  <p:embeddedFontLst>
    <p:embeddedFont>
      <p:font typeface="Montserrat SemiBold"/>
      <p:regular r:id="rId35"/>
      <p:bold r:id="rId36"/>
      <p:italic r:id="rId37"/>
      <p:boldItalic r:id="rId38"/>
    </p:embeddedFont>
    <p:embeddedFont>
      <p:font typeface="Roboto"/>
      <p:regular r:id="rId39"/>
      <p:bold r:id="rId40"/>
      <p:italic r:id="rId41"/>
      <p:boldItalic r:id="rId42"/>
    </p:embeddedFont>
    <p:embeddedFont>
      <p:font typeface="Roboto Medium"/>
      <p:regular r:id="rId43"/>
      <p:bold r:id="rId44"/>
      <p:italic r:id="rId45"/>
      <p:boldItalic r:id="rId46"/>
    </p:embeddedFont>
    <p:embeddedFont>
      <p:font typeface="Playfair Display"/>
      <p:regular r:id="rId47"/>
      <p:bold r:id="rId48"/>
      <p:italic r:id="rId49"/>
      <p:boldItalic r:id="rId50"/>
    </p:embeddedFont>
    <p:embeddedFont>
      <p:font typeface="Montserrat"/>
      <p:regular r:id="rId51"/>
      <p:bold r:id="rId52"/>
      <p:italic r:id="rId53"/>
      <p:boldItalic r:id="rId54"/>
    </p:embeddedFont>
    <p:embeddedFont>
      <p:font typeface="EB Garamond Medium"/>
      <p:regular r:id="rId55"/>
      <p:bold r:id="rId56"/>
      <p:italic r:id="rId57"/>
      <p:boldItalic r:id="rId58"/>
    </p:embeddedFont>
    <p:embeddedFont>
      <p:font typeface="Pacifico"/>
      <p:regular r:id="rId59"/>
    </p:embeddedFont>
    <p:embeddedFont>
      <p:font typeface="EB Garamond"/>
      <p:regular r:id="rId60"/>
      <p:bold r:id="rId61"/>
      <p:italic r:id="rId62"/>
      <p:boldItalic r:id="rId63"/>
    </p:embeddedFont>
    <p:embeddedFont>
      <p:font typeface="Public Sans Black"/>
      <p:bold r:id="rId64"/>
      <p:boldItalic r:id="rId65"/>
    </p:embeddedFont>
    <p:embeddedFont>
      <p:font typeface="Lexend"/>
      <p:regular r:id="rId66"/>
      <p:bold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41">
          <p15:clr>
            <a:srgbClr val="A4A3A4"/>
          </p15:clr>
        </p15:guide>
        <p15:guide id="2" pos="331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D52F415-C1C1-4BAF-93FF-C0638E1C7071}">
  <a:tblStyle styleId="{ED52F415-C1C1-4BAF-93FF-C0638E1C70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3C7BE49-EF32-4D05-BCF9-5AC670BFB818}"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41" orient="horz"/>
        <p:guide pos="331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42" Type="http://schemas.openxmlformats.org/officeDocument/2006/relationships/font" Target="fonts/Roboto-boldItalic.fntdata"/><Relationship Id="rId41" Type="http://schemas.openxmlformats.org/officeDocument/2006/relationships/font" Target="fonts/Roboto-italic.fntdata"/><Relationship Id="rId44" Type="http://schemas.openxmlformats.org/officeDocument/2006/relationships/font" Target="fonts/RobotoMedium-bold.fntdata"/><Relationship Id="rId43" Type="http://schemas.openxmlformats.org/officeDocument/2006/relationships/font" Target="fonts/RobotoMedium-regular.fntdata"/><Relationship Id="rId46" Type="http://schemas.openxmlformats.org/officeDocument/2006/relationships/font" Target="fonts/RobotoMedium-boldItalic.fntdata"/><Relationship Id="rId45" Type="http://schemas.openxmlformats.org/officeDocument/2006/relationships/font" Target="fonts/RobotoMedium-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layfairDisplay-bold.fntdata"/><Relationship Id="rId47" Type="http://schemas.openxmlformats.org/officeDocument/2006/relationships/font" Target="fonts/PlayfairDisplay-regular.fntdata"/><Relationship Id="rId49" Type="http://schemas.openxmlformats.org/officeDocument/2006/relationships/font" Target="fonts/PlayfairDisplay-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font" Target="fonts/MontserratSemiBold-regular.fntdata"/><Relationship Id="rId34" Type="http://schemas.openxmlformats.org/officeDocument/2006/relationships/slide" Target="slides/slide27.xml"/><Relationship Id="rId37" Type="http://schemas.openxmlformats.org/officeDocument/2006/relationships/font" Target="fonts/MontserratSemiBold-italic.fntdata"/><Relationship Id="rId36" Type="http://schemas.openxmlformats.org/officeDocument/2006/relationships/font" Target="fonts/MontserratSemiBold-bold.fntdata"/><Relationship Id="rId39" Type="http://schemas.openxmlformats.org/officeDocument/2006/relationships/font" Target="fonts/Roboto-regular.fntdata"/><Relationship Id="rId38" Type="http://schemas.openxmlformats.org/officeDocument/2006/relationships/font" Target="fonts/MontserratSemiBold-boldItalic.fntdata"/><Relationship Id="rId62" Type="http://schemas.openxmlformats.org/officeDocument/2006/relationships/font" Target="fonts/EBGaramond-italic.fntdata"/><Relationship Id="rId61" Type="http://schemas.openxmlformats.org/officeDocument/2006/relationships/font" Target="fonts/EBGaramond-bold.fntdata"/><Relationship Id="rId20" Type="http://schemas.openxmlformats.org/officeDocument/2006/relationships/slide" Target="slides/slide13.xml"/><Relationship Id="rId64" Type="http://schemas.openxmlformats.org/officeDocument/2006/relationships/font" Target="fonts/PublicSansBlack-bold.fntdata"/><Relationship Id="rId63" Type="http://schemas.openxmlformats.org/officeDocument/2006/relationships/font" Target="fonts/EBGaramond-boldItalic.fntdata"/><Relationship Id="rId22" Type="http://schemas.openxmlformats.org/officeDocument/2006/relationships/slide" Target="slides/slide15.xml"/><Relationship Id="rId66" Type="http://schemas.openxmlformats.org/officeDocument/2006/relationships/font" Target="fonts/Lexend-regular.fntdata"/><Relationship Id="rId21" Type="http://schemas.openxmlformats.org/officeDocument/2006/relationships/slide" Target="slides/slide14.xml"/><Relationship Id="rId65" Type="http://schemas.openxmlformats.org/officeDocument/2006/relationships/font" Target="fonts/PublicSansBlack-boldItalic.fntdata"/><Relationship Id="rId24" Type="http://schemas.openxmlformats.org/officeDocument/2006/relationships/slide" Target="slides/slide17.xml"/><Relationship Id="rId23" Type="http://schemas.openxmlformats.org/officeDocument/2006/relationships/slide" Target="slides/slide16.xml"/><Relationship Id="rId67" Type="http://schemas.openxmlformats.org/officeDocument/2006/relationships/font" Target="fonts/Lexend-bold.fntdata"/><Relationship Id="rId60" Type="http://schemas.openxmlformats.org/officeDocument/2006/relationships/font" Target="fonts/EBGaramond-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Montserrat-regular.fntdata"/><Relationship Id="rId50" Type="http://schemas.openxmlformats.org/officeDocument/2006/relationships/font" Target="fonts/PlayfairDisplay-boldItalic.fntdata"/><Relationship Id="rId53" Type="http://schemas.openxmlformats.org/officeDocument/2006/relationships/font" Target="fonts/Montserrat-italic.fntdata"/><Relationship Id="rId52" Type="http://schemas.openxmlformats.org/officeDocument/2006/relationships/font" Target="fonts/Montserrat-bold.fntdata"/><Relationship Id="rId11" Type="http://schemas.openxmlformats.org/officeDocument/2006/relationships/slide" Target="slides/slide4.xml"/><Relationship Id="rId55" Type="http://schemas.openxmlformats.org/officeDocument/2006/relationships/font" Target="fonts/EBGaramondMedium-regular.fntdata"/><Relationship Id="rId10" Type="http://schemas.openxmlformats.org/officeDocument/2006/relationships/slide" Target="slides/slide3.xml"/><Relationship Id="rId54" Type="http://schemas.openxmlformats.org/officeDocument/2006/relationships/font" Target="fonts/Montserrat-boldItalic.fntdata"/><Relationship Id="rId13" Type="http://schemas.openxmlformats.org/officeDocument/2006/relationships/slide" Target="slides/slide6.xml"/><Relationship Id="rId57" Type="http://schemas.openxmlformats.org/officeDocument/2006/relationships/font" Target="fonts/EBGaramondMedium-italic.fntdata"/><Relationship Id="rId12" Type="http://schemas.openxmlformats.org/officeDocument/2006/relationships/slide" Target="slides/slide5.xml"/><Relationship Id="rId56" Type="http://schemas.openxmlformats.org/officeDocument/2006/relationships/font" Target="fonts/EBGaramondMedium-bold.fntdata"/><Relationship Id="rId15" Type="http://schemas.openxmlformats.org/officeDocument/2006/relationships/slide" Target="slides/slide8.xml"/><Relationship Id="rId59" Type="http://schemas.openxmlformats.org/officeDocument/2006/relationships/font" Target="fonts/Pacifico-regular.fntdata"/><Relationship Id="rId14" Type="http://schemas.openxmlformats.org/officeDocument/2006/relationships/slide" Target="slides/slide7.xml"/><Relationship Id="rId58" Type="http://schemas.openxmlformats.org/officeDocument/2006/relationships/font" Target="fonts/EBGaramondMedium-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3.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5088" cy="466116"/>
          </a:xfrm>
          <a:prstGeom prst="rect">
            <a:avLst/>
          </a:prstGeom>
          <a:noFill/>
          <a:ln>
            <a:noFill/>
          </a:ln>
        </p:spPr>
        <p:txBody>
          <a:bodyPr anchorCtr="0" anchor="t" bIns="46550" lIns="93100" spcFirstLastPara="1" rIns="93100" wrap="square" tIns="4655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67341" y="0"/>
            <a:ext cx="3035088" cy="466116"/>
          </a:xfrm>
          <a:prstGeom prst="rect">
            <a:avLst/>
          </a:prstGeom>
          <a:noFill/>
          <a:ln>
            <a:noFill/>
          </a:ln>
        </p:spPr>
        <p:txBody>
          <a:bodyPr anchorCtr="0" anchor="t" bIns="46550" lIns="93100" spcFirstLastPara="1" rIns="93100" wrap="square" tIns="4655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4375" y="1160463"/>
            <a:ext cx="5575300" cy="313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0405" y="4470837"/>
            <a:ext cx="5603240" cy="3657957"/>
          </a:xfrm>
          <a:prstGeom prst="rect">
            <a:avLst/>
          </a:prstGeom>
          <a:noFill/>
          <a:ln>
            <a:noFill/>
          </a:ln>
        </p:spPr>
        <p:txBody>
          <a:bodyPr anchorCtr="0" anchor="t" bIns="46550" lIns="93100" spcFirstLastPara="1" rIns="93100" wrap="square" tIns="4655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823936"/>
            <a:ext cx="3035088" cy="466115"/>
          </a:xfrm>
          <a:prstGeom prst="rect">
            <a:avLst/>
          </a:prstGeom>
          <a:noFill/>
          <a:ln>
            <a:noFill/>
          </a:ln>
        </p:spPr>
        <p:txBody>
          <a:bodyPr anchorCtr="0" anchor="b" bIns="46550" lIns="93100" spcFirstLastPara="1" rIns="93100" wrap="square" tIns="4655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27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67341" y="8823936"/>
            <a:ext cx="3035088" cy="466115"/>
          </a:xfrm>
          <a:prstGeom prst="rect">
            <a:avLst/>
          </a:prstGeom>
          <a:noFill/>
          <a:ln>
            <a:noFill/>
          </a:ln>
        </p:spPr>
        <p:txBody>
          <a:bodyPr anchorCtr="0" anchor="b" bIns="46550" lIns="93100" spcFirstLastPara="1" rIns="93100" wrap="square" tIns="4655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dlet.com/"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nf1aMkfKNmAyRe3_9HDSFivnDV42-AUdjoxkZmvIe64/edit"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9rK-JdYF4F-rWo1pWaLdmaXKWcoH_zA3yejiIQ0Ob_U/edit"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h4BlLSitmFh-wsWifWfY36Zi6etQ-HNSwyuygEKkWIM/edi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8ace3a624b_0_0:notes"/>
          <p:cNvSpPr txBox="1"/>
          <p:nvPr>
            <p:ph idx="1" type="body"/>
          </p:nvPr>
        </p:nvSpPr>
        <p:spPr>
          <a:xfrm>
            <a:off x="700405" y="4412774"/>
            <a:ext cx="5603100" cy="4180500"/>
          </a:xfrm>
          <a:prstGeom prst="rect">
            <a:avLst/>
          </a:prstGeom>
          <a:noFill/>
          <a:ln>
            <a:noFill/>
          </a:ln>
        </p:spPr>
        <p:txBody>
          <a:bodyPr anchorCtr="0" anchor="t" bIns="93200" lIns="93200" spcFirstLastPara="1" rIns="93200" wrap="square" tIns="93200">
            <a:noAutofit/>
          </a:bodyPr>
          <a:lstStyle/>
          <a:p>
            <a:pPr indent="-330200" lvl="0" marL="469900" rtl="0" algn="l">
              <a:spcBef>
                <a:spcPts val="0"/>
              </a:spcBef>
              <a:spcAft>
                <a:spcPts val="0"/>
              </a:spcAft>
              <a:buClr>
                <a:schemeClr val="dk1"/>
              </a:buClr>
              <a:buSzPts val="1400"/>
              <a:buAutoNum type="arabicPeriod"/>
            </a:pPr>
            <a:r>
              <a:rPr lang="en-US" sz="1200">
                <a:solidFill>
                  <a:schemeClr val="dk1"/>
                </a:solidFill>
                <a:latin typeface="Calibri"/>
                <a:ea typeface="Calibri"/>
                <a:cs typeface="Calibri"/>
                <a:sym typeface="Calibri"/>
              </a:rPr>
              <a:t>Giáo viên Điểm danh theo danh sách được quản lý lớp gửi</a:t>
            </a:r>
            <a:endParaRPr sz="1200">
              <a:solidFill>
                <a:schemeClr val="dk1"/>
              </a:solidFill>
              <a:latin typeface="Calibri"/>
              <a:ea typeface="Calibri"/>
              <a:cs typeface="Calibri"/>
              <a:sym typeface="Calibri"/>
            </a:endParaRPr>
          </a:p>
          <a:p>
            <a:pPr indent="-330200" lvl="0" marL="469900" rtl="0" algn="l">
              <a:spcBef>
                <a:spcPts val="0"/>
              </a:spcBef>
              <a:spcAft>
                <a:spcPts val="0"/>
              </a:spcAft>
              <a:buClr>
                <a:schemeClr val="dk1"/>
              </a:buClr>
              <a:buSzPts val="1400"/>
              <a:buAutoNum type="arabicPeriod"/>
            </a:pPr>
            <a:r>
              <a:rPr lang="en-US" sz="1200">
                <a:solidFill>
                  <a:schemeClr val="dk1"/>
                </a:solidFill>
                <a:latin typeface="Calibri"/>
                <a:ea typeface="Calibri"/>
                <a:cs typeface="Calibri"/>
                <a:sym typeface="Calibri"/>
              </a:rPr>
              <a:t>Giáo viên giới thiệu bản thân và hỏi các thông tin của học viên để tương tác (tên tuổi, lý do thi VSTEP, đã từng thi VSTEP hay chưa, khi nào cần bằng VSTEP…), có thể sử dụng phần inbox trong Zoom hoặc </a:t>
            </a:r>
            <a:r>
              <a:rPr lang="en-US" sz="1200" u="sng">
                <a:solidFill>
                  <a:srgbClr val="0563C1"/>
                </a:solidFill>
                <a:latin typeface="Calibri"/>
                <a:ea typeface="Calibri"/>
                <a:cs typeface="Calibri"/>
                <a:sym typeface="Calibri"/>
                <a:hlinkClick r:id="rId2">
                  <a:extLst>
                    <a:ext uri="{A12FA001-AC4F-418D-AE19-62706E023703}">
                      <ahyp:hlinkClr val="tx"/>
                    </a:ext>
                  </a:extLst>
                </a:hlinkClick>
              </a:rPr>
              <a:t>https://padlet.com/</a:t>
            </a:r>
            <a:r>
              <a:rPr lang="en-US" sz="1200">
                <a:solidFill>
                  <a:schemeClr val="dk1"/>
                </a:solidFill>
                <a:latin typeface="Calibri"/>
                <a:ea typeface="Calibri"/>
                <a:cs typeface="Calibri"/>
                <a:sym typeface="Calibri"/>
              </a:rPr>
              <a:t> để tương tác</a:t>
            </a:r>
            <a:endParaRPr sz="1200">
              <a:solidFill>
                <a:schemeClr val="dk1"/>
              </a:solidFill>
              <a:latin typeface="Calibri"/>
              <a:ea typeface="Calibri"/>
              <a:cs typeface="Calibri"/>
              <a:sym typeface="Calibri"/>
            </a:endParaRPr>
          </a:p>
          <a:p>
            <a:pPr indent="-330200" lvl="0" marL="469900" rtl="0" algn="l">
              <a:spcBef>
                <a:spcPts val="0"/>
              </a:spcBef>
              <a:spcAft>
                <a:spcPts val="0"/>
              </a:spcAft>
              <a:buClr>
                <a:schemeClr val="dk1"/>
              </a:buClr>
              <a:buSzPts val="1400"/>
              <a:buAutoNum type="arabicPeriod"/>
            </a:pPr>
            <a:r>
              <a:rPr lang="en-US" sz="1200">
                <a:solidFill>
                  <a:schemeClr val="dk1"/>
                </a:solidFill>
                <a:latin typeface="Calibri"/>
                <a:ea typeface="Calibri"/>
                <a:cs typeface="Calibri"/>
                <a:sym typeface="Calibri"/>
              </a:rPr>
              <a:t>Chuyển sang slide kế tiếp để giới thiệu nội quy lớp học</a:t>
            </a:r>
            <a:endParaRPr/>
          </a:p>
        </p:txBody>
      </p:sp>
      <p:sp>
        <p:nvSpPr>
          <p:cNvPr id="708" name="Google Shape;708;g28ace3a624b_0_0:notes"/>
          <p:cNvSpPr/>
          <p:nvPr>
            <p:ph idx="2" type="sldImg"/>
          </p:nvPr>
        </p:nvSpPr>
        <p:spPr>
          <a:xfrm>
            <a:off x="1167929" y="696754"/>
            <a:ext cx="4668900" cy="3483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2895e059ff6_0_158: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925" name="Google Shape;925;g2895e059ff6_0_158: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2895e059ff6_0_192: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rPr lang="en-US"/>
              <a:t>Giáo viên có thể tham khảo và cho học sinh phân loại thêm tài liệu </a:t>
            </a:r>
            <a:r>
              <a:rPr lang="en-US" u="sng">
                <a:solidFill>
                  <a:schemeClr val="hlink"/>
                </a:solidFill>
                <a:hlinkClick r:id="rId2"/>
              </a:rPr>
              <a:t>ở đây</a:t>
            </a:r>
            <a:endParaRPr/>
          </a:p>
        </p:txBody>
      </p:sp>
      <p:sp>
        <p:nvSpPr>
          <p:cNvPr id="952" name="Google Shape;952;g2895e059ff6_0_192: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2fdf071ecfc_0_164: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979" name="Google Shape;979;g2fdf071ecfc_0_164: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fdf071ecfc_0_228: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000" name="Google Shape;1000;g2fdf071ecfc_0_228: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fdf071ecfc_0_266: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028" name="Google Shape;1028;g2fdf071ecfc_0_266: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2fdf071ecfc_0_327: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058" name="Google Shape;1058;g2fdf071ecfc_0_327: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fdf071ecfc_0_362: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084" name="Google Shape;1084;g2fdf071ecfc_0_362: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2891e26827b_0_11:notes"/>
          <p:cNvSpPr txBox="1"/>
          <p:nvPr>
            <p:ph idx="1" type="body"/>
          </p:nvPr>
        </p:nvSpPr>
        <p:spPr>
          <a:xfrm>
            <a:off x="700405" y="4470837"/>
            <a:ext cx="5603100" cy="36579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10" name="Google Shape;1110;g2891e26827b_0_11:notes"/>
          <p:cNvSpPr/>
          <p:nvPr>
            <p:ph idx="2" type="sldImg"/>
          </p:nvPr>
        </p:nvSpPr>
        <p:spPr>
          <a:xfrm>
            <a:off x="714375" y="1160463"/>
            <a:ext cx="5575200" cy="3136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2891e26827b_0_37:notes"/>
          <p:cNvSpPr txBox="1"/>
          <p:nvPr>
            <p:ph idx="1" type="body"/>
          </p:nvPr>
        </p:nvSpPr>
        <p:spPr>
          <a:xfrm>
            <a:off x="700405" y="4470837"/>
            <a:ext cx="5603100" cy="36579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rPr lang="en-US"/>
              <a:t>Giáo viên tự cân đối và giới hạn bài tập trong các handout “list chào hỏi đầu thư”, “list câu kết thư” cho học viên làm trên lớp. </a:t>
            </a:r>
            <a:endParaRPr/>
          </a:p>
        </p:txBody>
      </p:sp>
      <p:sp>
        <p:nvSpPr>
          <p:cNvPr id="1116" name="Google Shape;1116;g2891e26827b_0_37:notes"/>
          <p:cNvSpPr/>
          <p:nvPr>
            <p:ph idx="2" type="sldImg"/>
          </p:nvPr>
        </p:nvSpPr>
        <p:spPr>
          <a:xfrm>
            <a:off x="714375" y="1160463"/>
            <a:ext cx="5575200" cy="3136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79e4e5c0ac_0_51: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22" name="Google Shape;1122;g279e4e5c0ac_0_51: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p3:notes"/>
          <p:cNvSpPr txBox="1"/>
          <p:nvPr>
            <p:ph idx="1" type="body"/>
          </p:nvPr>
        </p:nvSpPr>
        <p:spPr>
          <a:xfrm>
            <a:off x="700405" y="4470837"/>
            <a:ext cx="5603100" cy="36579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718" name="Google Shape;718;p3:notes"/>
          <p:cNvSpPr/>
          <p:nvPr>
            <p:ph idx="2" type="sldImg"/>
          </p:nvPr>
        </p:nvSpPr>
        <p:spPr>
          <a:xfrm>
            <a:off x="714375" y="1160463"/>
            <a:ext cx="5575200" cy="3136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2fe639b47e5_0_19: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33" name="Google Shape;1133;g2fe639b47e5_0_19: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2fe639b47e5_0_5: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44" name="Google Shape;1144;g2fe639b47e5_0_5: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2895e059ff6_0_2: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58" name="Google Shape;1158;g2895e059ff6_0_2: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2895e059ff6_0_48: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191" name="Google Shape;1191;g2895e059ff6_0_48: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2895e059ff6_0_60: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203" name="Google Shape;1203;g2895e059ff6_0_60: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2895e059ff6_3_0: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317500" lvl="0" marL="457200" rtl="0" algn="l">
              <a:spcBef>
                <a:spcPts val="0"/>
              </a:spcBef>
              <a:spcAft>
                <a:spcPts val="0"/>
              </a:spcAft>
              <a:buSzPts val="1400"/>
              <a:buAutoNum type="arabicPeriod"/>
            </a:pPr>
            <a:r>
              <a:rPr lang="en-US"/>
              <a:t>file checklist: </a:t>
            </a:r>
            <a:r>
              <a:rPr lang="en-US" u="sng">
                <a:solidFill>
                  <a:schemeClr val="hlink"/>
                </a:solidFill>
                <a:hlinkClick r:id="rId2"/>
              </a:rPr>
              <a:t>https://docs.google.com/document/d/19rK-JdYF4F-rWo1pWaLdmaXKWcoH_zA3yejiIQ0Ob_U/edit</a:t>
            </a:r>
            <a:r>
              <a:rPr lang="en-US"/>
              <a:t> </a:t>
            </a:r>
            <a:endParaRPr/>
          </a:p>
        </p:txBody>
      </p:sp>
      <p:sp>
        <p:nvSpPr>
          <p:cNvPr id="1224" name="Google Shape;1224;g2895e059ff6_3_0: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27fd4b806c7_0_2:notes"/>
          <p:cNvSpPr/>
          <p:nvPr>
            <p:ph idx="2" type="sldImg"/>
          </p:nvPr>
        </p:nvSpPr>
        <p:spPr>
          <a:xfrm>
            <a:off x="714375" y="1160463"/>
            <a:ext cx="5575200" cy="31368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27fd4b806c7_0_2:notes"/>
          <p:cNvSpPr txBox="1"/>
          <p:nvPr>
            <p:ph idx="1" type="body"/>
          </p:nvPr>
        </p:nvSpPr>
        <p:spPr>
          <a:xfrm>
            <a:off x="700405" y="4470837"/>
            <a:ext cx="5603100" cy="36579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1242" name="Google Shape;1242;g27fd4b806c7_0_2:notes"/>
          <p:cNvSpPr txBox="1"/>
          <p:nvPr>
            <p:ph idx="12" type="sldNum"/>
          </p:nvPr>
        </p:nvSpPr>
        <p:spPr>
          <a:xfrm>
            <a:off x="3967341" y="8823936"/>
            <a:ext cx="3035100" cy="466200"/>
          </a:xfrm>
          <a:prstGeom prst="rect">
            <a:avLst/>
          </a:prstGeom>
        </p:spPr>
        <p:txBody>
          <a:bodyPr anchorCtr="0" anchor="b" bIns="46550" lIns="93100" spcFirstLastPara="1" rIns="93100" wrap="square" tIns="4655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2ee203ee2b2_0_25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2" name="Google Shape;1252;g2ee203ee2b2_0_25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efb886ba80_0_430:notes"/>
          <p:cNvSpPr txBox="1"/>
          <p:nvPr>
            <p:ph idx="1" type="body"/>
          </p:nvPr>
        </p:nvSpPr>
        <p:spPr>
          <a:xfrm>
            <a:off x="700405" y="4470837"/>
            <a:ext cx="5603100" cy="36579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725" name="Google Shape;725;g2efb886ba80_0_430:notes"/>
          <p:cNvSpPr/>
          <p:nvPr>
            <p:ph idx="2" type="sldImg"/>
          </p:nvPr>
        </p:nvSpPr>
        <p:spPr>
          <a:xfrm>
            <a:off x="714375" y="1160463"/>
            <a:ext cx="5575200" cy="3136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2efb886ba80_0_325: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1" name="Google Shape;751;g2efb886ba80_0_325:notes"/>
          <p:cNvSpPr txBox="1"/>
          <p:nvPr>
            <p:ph idx="1" type="body"/>
          </p:nvPr>
        </p:nvSpPr>
        <p:spPr>
          <a:xfrm>
            <a:off x="700405" y="4470837"/>
            <a:ext cx="5603100" cy="3658200"/>
          </a:xfrm>
          <a:prstGeom prst="rect">
            <a:avLst/>
          </a:prstGeom>
          <a:noFill/>
          <a:ln>
            <a:noFill/>
          </a:ln>
        </p:spPr>
        <p:txBody>
          <a:bodyPr anchorCtr="0" anchor="t" bIns="46600" lIns="93200" spcFirstLastPara="1" rIns="93200" wrap="square" tIns="46600">
            <a:noAutofit/>
          </a:bodyPr>
          <a:lstStyle/>
          <a:p>
            <a:pPr indent="0" lvl="0" marL="0" rtl="0" algn="l">
              <a:spcBef>
                <a:spcPts val="0"/>
              </a:spcBef>
              <a:spcAft>
                <a:spcPts val="0"/>
              </a:spcAft>
              <a:buNone/>
            </a:pPr>
            <a:r>
              <a:rPr b="0" i="0" lang="en-US">
                <a:solidFill>
                  <a:srgbClr val="01051C"/>
                </a:solidFill>
                <a:highlight>
                  <a:srgbClr val="FFFFFF"/>
                </a:highlight>
                <a:latin typeface="Roboto"/>
                <a:ea typeface="Roboto"/>
                <a:cs typeface="Roboto"/>
                <a:sym typeface="Roboto"/>
              </a:rPr>
              <a:t>Thang điểm</a:t>
            </a:r>
            <a:endParaRPr/>
          </a:p>
          <a:p>
            <a:pPr indent="0" lvl="0" marL="0" rtl="0" algn="just">
              <a:spcBef>
                <a:spcPts val="0"/>
              </a:spcBef>
              <a:spcAft>
                <a:spcPts val="0"/>
              </a:spcAft>
              <a:buNone/>
            </a:pPr>
            <a:r>
              <a:rPr b="0" i="0" lang="en-US">
                <a:solidFill>
                  <a:srgbClr val="01051C"/>
                </a:solidFill>
                <a:highlight>
                  <a:srgbClr val="FFFFFF"/>
                </a:highlight>
                <a:latin typeface="Roboto"/>
                <a:ea typeface="Roboto"/>
                <a:cs typeface="Roboto"/>
                <a:sym typeface="Roboto"/>
              </a:rPr>
              <a:t>Bài viết được chấm theo thang điểm 0-10. Điểm được làm tròn đến 0.5 điểm</a:t>
            </a:r>
            <a:endParaRPr/>
          </a:p>
          <a:p>
            <a:pPr indent="0" lvl="0" marL="0" rtl="0" algn="l">
              <a:spcBef>
                <a:spcPts val="0"/>
              </a:spcBef>
              <a:spcAft>
                <a:spcPts val="0"/>
              </a:spcAft>
              <a:buNone/>
            </a:pPr>
            <a:r>
              <a:rPr b="0" i="0" lang="en-US">
                <a:solidFill>
                  <a:srgbClr val="01051C"/>
                </a:solidFill>
                <a:highlight>
                  <a:srgbClr val="FFFFFF"/>
                </a:highlight>
                <a:latin typeface="Roboto"/>
                <a:ea typeface="Roboto"/>
                <a:cs typeface="Roboto"/>
                <a:sym typeface="Roboto"/>
              </a:rPr>
              <a:t>Cách tính điểm</a:t>
            </a:r>
            <a:endParaRPr/>
          </a:p>
          <a:p>
            <a:pPr indent="0" lvl="0" marL="0" rtl="0" algn="just">
              <a:spcBef>
                <a:spcPts val="0"/>
              </a:spcBef>
              <a:spcAft>
                <a:spcPts val="0"/>
              </a:spcAft>
              <a:buNone/>
            </a:pPr>
            <a:r>
              <a:rPr b="0" i="0" lang="en-US">
                <a:solidFill>
                  <a:srgbClr val="01051C"/>
                </a:solidFill>
                <a:highlight>
                  <a:srgbClr val="FFFFFF"/>
                </a:highlight>
                <a:latin typeface="Roboto"/>
                <a:ea typeface="Roboto"/>
                <a:cs typeface="Roboto"/>
                <a:sym typeface="Roboto"/>
              </a:rPr>
              <a:t>Điểm Writing = (Task 1 + Task 2 * 2)/ 3</a:t>
            </a:r>
            <a:endParaRPr/>
          </a:p>
          <a:p>
            <a:pPr indent="0" lvl="0" marL="0" rtl="0" algn="just">
              <a:spcBef>
                <a:spcPts val="0"/>
              </a:spcBef>
              <a:spcAft>
                <a:spcPts val="0"/>
              </a:spcAft>
              <a:buNone/>
            </a:pPr>
            <a:r>
              <a:rPr b="0" i="0" lang="en-US">
                <a:solidFill>
                  <a:srgbClr val="01051C"/>
                </a:solidFill>
                <a:highlight>
                  <a:srgbClr val="FFFFFF"/>
                </a:highlight>
                <a:latin typeface="Roboto"/>
                <a:ea typeface="Roboto"/>
                <a:cs typeface="Roboto"/>
                <a:sym typeface="Roboto"/>
              </a:rPr>
              <a:t>Ví dụ: Thí sinh được 7 điểm cho Task 1 và 6 điểm cho Task 2. Vậy tổng điểm Writing của thí sinh là ( 7 + 6 *2)/ 3 = 6.5</a:t>
            </a:r>
            <a:endParaRPr/>
          </a:p>
        </p:txBody>
      </p:sp>
      <p:sp>
        <p:nvSpPr>
          <p:cNvPr id="752" name="Google Shape;752;g2efb886ba80_0_325:notes"/>
          <p:cNvSpPr txBox="1"/>
          <p:nvPr>
            <p:ph idx="12" type="sldNum"/>
          </p:nvPr>
        </p:nvSpPr>
        <p:spPr>
          <a:xfrm>
            <a:off x="3967341" y="8823935"/>
            <a:ext cx="3035100" cy="465900"/>
          </a:xfrm>
          <a:prstGeom prst="rect">
            <a:avLst/>
          </a:prstGeom>
          <a:noFill/>
          <a:ln>
            <a:noFill/>
          </a:ln>
        </p:spPr>
        <p:txBody>
          <a:bodyPr anchorCtr="0" anchor="b" bIns="46600" lIns="93200" spcFirstLastPara="1" rIns="93200" wrap="square" tIns="466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2858469f75c_1_204: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317500" lvl="0" marL="457200" rtl="0" algn="l">
              <a:spcBef>
                <a:spcPts val="0"/>
              </a:spcBef>
              <a:spcAft>
                <a:spcPts val="0"/>
              </a:spcAft>
              <a:buSzPts val="1400"/>
              <a:buAutoNum type="arabicPeriod"/>
            </a:pPr>
            <a:r>
              <a:rPr lang="en-US"/>
              <a:t>Giáo viên hướng dẫn học viên dịch bài + sử dụng các công cụ dịch hỗ trợ</a:t>
            </a:r>
            <a:endParaRPr/>
          </a:p>
          <a:p>
            <a:pPr indent="-317500" lvl="0" marL="457200" rtl="0" algn="l">
              <a:spcBef>
                <a:spcPts val="0"/>
              </a:spcBef>
              <a:spcAft>
                <a:spcPts val="0"/>
              </a:spcAft>
              <a:buSzPts val="1400"/>
              <a:buAutoNum type="arabicPeriod"/>
            </a:pPr>
            <a:r>
              <a:rPr lang="en-US"/>
              <a:t>Giáo viên check </a:t>
            </a:r>
            <a:r>
              <a:rPr lang="en-US" u="sng">
                <a:solidFill>
                  <a:schemeClr val="hlink"/>
                </a:solidFill>
                <a:hlinkClick r:id="rId2"/>
              </a:rPr>
              <a:t>Đề viết thư</a:t>
            </a:r>
            <a:r>
              <a:rPr lang="en-US"/>
              <a:t> và review lại phần dịch đề của 10 đề đầu tiên</a:t>
            </a:r>
            <a:endParaRPr/>
          </a:p>
        </p:txBody>
      </p:sp>
      <p:sp>
        <p:nvSpPr>
          <p:cNvPr id="786" name="Google Shape;786;g2858469f75c_1_204: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2fdf071ecfc_0_10: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811" name="Google Shape;811;g2fdf071ecfc_0_10: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fdf071ecfc_0_71: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840" name="Google Shape;840;g2fdf071ecfc_0_71: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2fdf071ecfc_0_102: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867" name="Google Shape;867;g2fdf071ecfc_0_102: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2fdf071ecfc_0_128:notes"/>
          <p:cNvSpPr txBox="1"/>
          <p:nvPr>
            <p:ph idx="1" type="body"/>
          </p:nvPr>
        </p:nvSpPr>
        <p:spPr>
          <a:xfrm>
            <a:off x="700405" y="4470837"/>
            <a:ext cx="5603100" cy="3658200"/>
          </a:xfrm>
          <a:prstGeom prst="rect">
            <a:avLst/>
          </a:prstGeom>
        </p:spPr>
        <p:txBody>
          <a:bodyPr anchorCtr="0" anchor="t" bIns="46550" lIns="93100" spcFirstLastPara="1" rIns="93100" wrap="square" tIns="46550">
            <a:noAutofit/>
          </a:bodyPr>
          <a:lstStyle/>
          <a:p>
            <a:pPr indent="0" lvl="0" marL="0" rtl="0" algn="l">
              <a:spcBef>
                <a:spcPts val="0"/>
              </a:spcBef>
              <a:spcAft>
                <a:spcPts val="0"/>
              </a:spcAft>
              <a:buNone/>
            </a:pPr>
            <a:r>
              <a:t/>
            </a:r>
            <a:endParaRPr/>
          </a:p>
        </p:txBody>
      </p:sp>
      <p:sp>
        <p:nvSpPr>
          <p:cNvPr id="895" name="Google Shape;895;g2fdf071ecfc_0_128:notes"/>
          <p:cNvSpPr/>
          <p:nvPr>
            <p:ph idx="2" type="sldImg"/>
          </p:nvPr>
        </p:nvSpPr>
        <p:spPr>
          <a:xfrm>
            <a:off x="700834" y="1161256"/>
            <a:ext cx="5602500" cy="3135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1" name="Shape 21"/>
        <p:cNvGrpSpPr/>
        <p:nvPr/>
      </p:nvGrpSpPr>
      <p:grpSpPr>
        <a:xfrm>
          <a:off x="0" y="0"/>
          <a:ext cx="0" cy="0"/>
          <a:chOff x="0" y="0"/>
          <a:chExt cx="0" cy="0"/>
        </a:xfrm>
      </p:grpSpPr>
      <p:pic>
        <p:nvPicPr>
          <p:cNvPr descr="A picture containing person, suit&#10;&#10;Description automatically generated" id="22" name="Google Shape;22;p2"/>
          <p:cNvPicPr preferRelativeResize="0"/>
          <p:nvPr/>
        </p:nvPicPr>
        <p:blipFill rotWithShape="1">
          <a:blip r:embed="rId2">
            <a:alphaModFix/>
          </a:blip>
          <a:srcRect b="0" l="0" r="0" t="0"/>
          <a:stretch/>
        </p:blipFill>
        <p:spPr>
          <a:xfrm>
            <a:off x="-1540719" y="0"/>
            <a:ext cx="21369437" cy="10288589"/>
          </a:xfrm>
          <a:prstGeom prst="rect">
            <a:avLst/>
          </a:prstGeom>
          <a:noFill/>
          <a:ln>
            <a:noFill/>
          </a:ln>
        </p:spPr>
      </p:pic>
      <p:sp>
        <p:nvSpPr>
          <p:cNvPr id="23" name="Google Shape;23;p2"/>
          <p:cNvSpPr/>
          <p:nvPr/>
        </p:nvSpPr>
        <p:spPr>
          <a:xfrm>
            <a:off x="0" y="0"/>
            <a:ext cx="11583300" cy="10288500"/>
          </a:xfrm>
          <a:prstGeom prst="rect">
            <a:avLst/>
          </a:prstGeom>
          <a:gradFill>
            <a:gsLst>
              <a:gs pos="0">
                <a:schemeClr val="lt1"/>
              </a:gs>
              <a:gs pos="48000">
                <a:schemeClr val="lt1"/>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
        <p:nvSpPr>
          <p:cNvPr id="24" name="Google Shape;24;p2"/>
          <p:cNvSpPr txBox="1"/>
          <p:nvPr>
            <p:ph type="ctrTitle"/>
          </p:nvPr>
        </p:nvSpPr>
        <p:spPr>
          <a:xfrm>
            <a:off x="1042883" y="3855091"/>
            <a:ext cx="13716000" cy="25785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9000"/>
              <a:buFont typeface="Playfair Display"/>
              <a:buNone/>
              <a:defRPr sz="9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 name="Google Shape;25;p2"/>
          <p:cNvSpPr txBox="1"/>
          <p:nvPr>
            <p:ph idx="1" type="subTitle"/>
          </p:nvPr>
        </p:nvSpPr>
        <p:spPr>
          <a:xfrm>
            <a:off x="1042988" y="6804474"/>
            <a:ext cx="13716000" cy="1242000"/>
          </a:xfrm>
          <a:prstGeom prst="rect">
            <a:avLst/>
          </a:prstGeom>
          <a:noFill/>
          <a:ln>
            <a:noFill/>
          </a:ln>
        </p:spPr>
        <p:txBody>
          <a:bodyPr anchorCtr="0" anchor="t" bIns="45700" lIns="91425" spcFirstLastPara="1" rIns="91425" wrap="square" tIns="45700">
            <a:normAutofit/>
          </a:bodyPr>
          <a:lstStyle>
            <a:lvl1pPr lvl="0" rtl="0" algn="l">
              <a:lnSpc>
                <a:spcPct val="90000"/>
              </a:lnSpc>
              <a:spcBef>
                <a:spcPts val="1500"/>
              </a:spcBef>
              <a:spcAft>
                <a:spcPts val="0"/>
              </a:spcAft>
              <a:buClr>
                <a:schemeClr val="dk1"/>
              </a:buClr>
              <a:buSzPts val="3600"/>
              <a:buNone/>
              <a:defRPr sz="3600"/>
            </a:lvl1pPr>
            <a:lvl2pPr lvl="1" rtl="0" algn="ctr">
              <a:lnSpc>
                <a:spcPct val="90000"/>
              </a:lnSpc>
              <a:spcBef>
                <a:spcPts val="750"/>
              </a:spcBef>
              <a:spcAft>
                <a:spcPts val="0"/>
              </a:spcAft>
              <a:buClr>
                <a:schemeClr val="dk1"/>
              </a:buClr>
              <a:buSzPts val="3000"/>
              <a:buNone/>
              <a:defRPr sz="3000"/>
            </a:lvl2pPr>
            <a:lvl3pPr lvl="2" rtl="0" algn="ctr">
              <a:lnSpc>
                <a:spcPct val="90000"/>
              </a:lnSpc>
              <a:spcBef>
                <a:spcPts val="750"/>
              </a:spcBef>
              <a:spcAft>
                <a:spcPts val="0"/>
              </a:spcAft>
              <a:buClr>
                <a:schemeClr val="dk1"/>
              </a:buClr>
              <a:buSzPts val="2700"/>
              <a:buNone/>
              <a:defRPr sz="2700"/>
            </a:lvl3pPr>
            <a:lvl4pPr lvl="3" rtl="0" algn="ctr">
              <a:lnSpc>
                <a:spcPct val="90000"/>
              </a:lnSpc>
              <a:spcBef>
                <a:spcPts val="750"/>
              </a:spcBef>
              <a:spcAft>
                <a:spcPts val="0"/>
              </a:spcAft>
              <a:buClr>
                <a:schemeClr val="dk1"/>
              </a:buClr>
              <a:buSzPts val="2400"/>
              <a:buNone/>
              <a:defRPr sz="2400"/>
            </a:lvl4pPr>
            <a:lvl5pPr lvl="4" rtl="0" algn="ctr">
              <a:lnSpc>
                <a:spcPct val="90000"/>
              </a:lnSpc>
              <a:spcBef>
                <a:spcPts val="750"/>
              </a:spcBef>
              <a:spcAft>
                <a:spcPts val="0"/>
              </a:spcAft>
              <a:buClr>
                <a:schemeClr val="dk1"/>
              </a:buClr>
              <a:buSzPts val="2400"/>
              <a:buNone/>
              <a:defRPr sz="2400"/>
            </a:lvl5pPr>
            <a:lvl6pPr lvl="5" rtl="0" algn="ctr">
              <a:lnSpc>
                <a:spcPct val="90000"/>
              </a:lnSpc>
              <a:spcBef>
                <a:spcPts val="750"/>
              </a:spcBef>
              <a:spcAft>
                <a:spcPts val="0"/>
              </a:spcAft>
              <a:buClr>
                <a:schemeClr val="dk1"/>
              </a:buClr>
              <a:buSzPts val="2400"/>
              <a:buNone/>
              <a:defRPr sz="2400"/>
            </a:lvl6pPr>
            <a:lvl7pPr lvl="6" rtl="0" algn="ctr">
              <a:lnSpc>
                <a:spcPct val="90000"/>
              </a:lnSpc>
              <a:spcBef>
                <a:spcPts val="750"/>
              </a:spcBef>
              <a:spcAft>
                <a:spcPts val="0"/>
              </a:spcAft>
              <a:buClr>
                <a:schemeClr val="dk1"/>
              </a:buClr>
              <a:buSzPts val="2400"/>
              <a:buNone/>
              <a:defRPr sz="2400"/>
            </a:lvl7pPr>
            <a:lvl8pPr lvl="7" rtl="0" algn="ctr">
              <a:lnSpc>
                <a:spcPct val="90000"/>
              </a:lnSpc>
              <a:spcBef>
                <a:spcPts val="750"/>
              </a:spcBef>
              <a:spcAft>
                <a:spcPts val="0"/>
              </a:spcAft>
              <a:buClr>
                <a:schemeClr val="dk1"/>
              </a:buClr>
              <a:buSzPts val="2400"/>
              <a:buNone/>
              <a:defRPr sz="2400"/>
            </a:lvl8pPr>
            <a:lvl9pPr lvl="8" rtl="0" algn="ctr">
              <a:lnSpc>
                <a:spcPct val="90000"/>
              </a:lnSpc>
              <a:spcBef>
                <a:spcPts val="750"/>
              </a:spcBef>
              <a:spcAft>
                <a:spcPts val="0"/>
              </a:spcAft>
              <a:buClr>
                <a:schemeClr val="dk1"/>
              </a:buClr>
              <a:buSzPts val="2400"/>
              <a:buNone/>
              <a:defRPr sz="2400"/>
            </a:lvl9pPr>
          </a:lstStyle>
          <a:p/>
        </p:txBody>
      </p:sp>
      <p:sp>
        <p:nvSpPr>
          <p:cNvPr id="26" name="Google Shape;26;p2"/>
          <p:cNvSpPr txBox="1"/>
          <p:nvPr>
            <p:ph idx="10" type="dt"/>
          </p:nvPr>
        </p:nvSpPr>
        <p:spPr>
          <a:xfrm>
            <a:off x="1042988" y="9535996"/>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 name="Google Shape;27;p2"/>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grpSp>
        <p:nvGrpSpPr>
          <p:cNvPr id="28" name="Google Shape;28;p2"/>
          <p:cNvGrpSpPr/>
          <p:nvPr/>
        </p:nvGrpSpPr>
        <p:grpSpPr>
          <a:xfrm>
            <a:off x="16311697" y="-799989"/>
            <a:ext cx="3953014" cy="4041090"/>
            <a:chOff x="9414500" y="3211685"/>
            <a:chExt cx="1939368" cy="1982287"/>
          </a:xfrm>
        </p:grpSpPr>
        <p:sp>
          <p:nvSpPr>
            <p:cNvPr id="29" name="Google Shape;29;p2"/>
            <p:cNvSpPr/>
            <p:nvPr/>
          </p:nvSpPr>
          <p:spPr>
            <a:xfrm>
              <a:off x="9414500" y="3673801"/>
              <a:ext cx="924300" cy="924300"/>
            </a:xfrm>
            <a:prstGeom prst="ellipse">
              <a:avLst/>
            </a:prstGeom>
            <a:noFill/>
            <a:ln cap="flat" cmpd="sng" w="28575">
              <a:solidFill>
                <a:srgbClr val="EC1B23">
                  <a:alpha val="290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30" name="Google Shape;30;p2"/>
            <p:cNvSpPr/>
            <p:nvPr/>
          </p:nvSpPr>
          <p:spPr>
            <a:xfrm>
              <a:off x="10429568" y="3211685"/>
              <a:ext cx="924300" cy="924300"/>
            </a:xfrm>
            <a:prstGeom prst="ellipse">
              <a:avLst/>
            </a:prstGeom>
            <a:noFill/>
            <a:ln cap="flat" cmpd="sng" w="28575">
              <a:solidFill>
                <a:srgbClr val="EC1B23">
                  <a:alpha val="290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31" name="Google Shape;31;p2"/>
            <p:cNvSpPr/>
            <p:nvPr/>
          </p:nvSpPr>
          <p:spPr>
            <a:xfrm>
              <a:off x="10338732" y="4269672"/>
              <a:ext cx="924300" cy="924300"/>
            </a:xfrm>
            <a:prstGeom prst="ellipse">
              <a:avLst/>
            </a:prstGeom>
            <a:noFill/>
            <a:ln cap="flat" cmpd="sng" w="28575">
              <a:solidFill>
                <a:srgbClr val="EC1B23">
                  <a:alpha val="290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grpSp>
      <p:pic>
        <p:nvPicPr>
          <p:cNvPr descr="Logo" id="32" name="Google Shape;32;p2"/>
          <p:cNvPicPr preferRelativeResize="0"/>
          <p:nvPr/>
        </p:nvPicPr>
        <p:blipFill rotWithShape="1">
          <a:blip r:embed="rId3">
            <a:alphaModFix/>
          </a:blip>
          <a:srcRect b="0" l="0" r="0" t="0"/>
          <a:stretch/>
        </p:blipFill>
        <p:spPr>
          <a:xfrm>
            <a:off x="1042883" y="1998957"/>
            <a:ext cx="4817871" cy="124201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6" name="Shape 106"/>
        <p:cNvGrpSpPr/>
        <p:nvPr/>
      </p:nvGrpSpPr>
      <p:grpSpPr>
        <a:xfrm>
          <a:off x="0" y="0"/>
          <a:ext cx="0" cy="0"/>
          <a:chOff x="0" y="0"/>
          <a:chExt cx="0" cy="0"/>
        </a:xfrm>
      </p:grpSpPr>
      <p:sp>
        <p:nvSpPr>
          <p:cNvPr id="107" name="Google Shape;107;p11"/>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8" name="Google Shape;108;p11"/>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9" name="Google Shape;109;p11"/>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0" name="Google Shape;110;p11"/>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Only">
  <p:cSld name="4_Title Only">
    <p:spTree>
      <p:nvGrpSpPr>
        <p:cNvPr id="111" name="Shape 111"/>
        <p:cNvGrpSpPr/>
        <p:nvPr/>
      </p:nvGrpSpPr>
      <p:grpSpPr>
        <a:xfrm>
          <a:off x="0" y="0"/>
          <a:ext cx="0" cy="0"/>
          <a:chOff x="0" y="0"/>
          <a:chExt cx="0" cy="0"/>
        </a:xfrm>
      </p:grpSpPr>
      <p:sp>
        <p:nvSpPr>
          <p:cNvPr id="112" name="Google Shape;112;p12"/>
          <p:cNvSpPr/>
          <p:nvPr/>
        </p:nvSpPr>
        <p:spPr>
          <a:xfrm>
            <a:off x="14677444" y="6666207"/>
            <a:ext cx="3620700" cy="3620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
        <p:nvSpPr>
          <p:cNvPr id="113" name="Google Shape;113;p12"/>
          <p:cNvSpPr/>
          <p:nvPr/>
        </p:nvSpPr>
        <p:spPr>
          <a:xfrm>
            <a:off x="0" y="1588"/>
            <a:ext cx="18288000" cy="14643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00" u="none" cap="none" strike="noStrike">
              <a:solidFill>
                <a:schemeClr val="dk1"/>
              </a:solidFill>
              <a:latin typeface="Roboto"/>
              <a:ea typeface="Roboto"/>
              <a:cs typeface="Roboto"/>
              <a:sym typeface="Roboto"/>
            </a:endParaRPr>
          </a:p>
        </p:txBody>
      </p:sp>
      <p:sp>
        <p:nvSpPr>
          <p:cNvPr id="114" name="Google Shape;114;p12"/>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6600"/>
              <a:buFont typeface="Playfair Display"/>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5" name="Google Shape;115;p12"/>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6" name="Google Shape;116;p12"/>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7" name="Google Shape;117;p12"/>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12"/>
          <p:cNvSpPr/>
          <p:nvPr/>
        </p:nvSpPr>
        <p:spPr>
          <a:xfrm>
            <a:off x="-1251175" y="8476603"/>
            <a:ext cx="3620700" cy="3620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2700"/>
              <a:buFont typeface="Roboto"/>
              <a:buNone/>
            </a:pPr>
            <a:r>
              <a:t/>
            </a:r>
            <a:endParaRPr b="0" i="0" sz="2700" u="none" cap="none" strike="noStrike">
              <a:solidFill>
                <a:schemeClr val="dk1"/>
              </a:solidFill>
              <a:latin typeface="Roboto"/>
              <a:ea typeface="Roboto"/>
              <a:cs typeface="Roboto"/>
              <a:sym typeface="Roboto"/>
            </a:endParaRPr>
          </a:p>
        </p:txBody>
      </p:sp>
      <p:pic>
        <p:nvPicPr>
          <p:cNvPr id="119" name="Google Shape;119;p12"/>
          <p:cNvPicPr preferRelativeResize="0"/>
          <p:nvPr/>
        </p:nvPicPr>
        <p:blipFill rotWithShape="1">
          <a:blip r:embed="rId2">
            <a:alphaModFix/>
          </a:blip>
          <a:srcRect b="0" l="0" r="0" t="0"/>
          <a:stretch/>
        </p:blipFill>
        <p:spPr>
          <a:xfrm>
            <a:off x="15469112" y="455589"/>
            <a:ext cx="2563975" cy="580613"/>
          </a:xfrm>
          <a:prstGeom prst="rect">
            <a:avLst/>
          </a:prstGeom>
          <a:noFill/>
          <a:ln>
            <a:noFill/>
          </a:ln>
        </p:spPr>
      </p:pic>
      <p:cxnSp>
        <p:nvCxnSpPr>
          <p:cNvPr id="120" name="Google Shape;120;p12"/>
          <p:cNvCxnSpPr/>
          <p:nvPr/>
        </p:nvCxnSpPr>
        <p:spPr>
          <a:xfrm>
            <a:off x="473529" y="395691"/>
            <a:ext cx="0" cy="791400"/>
          </a:xfrm>
          <a:prstGeom prst="straightConnector1">
            <a:avLst/>
          </a:prstGeom>
          <a:noFill/>
          <a:ln cap="flat" cmpd="sng" w="57150">
            <a:solidFill>
              <a:schemeClr val="lt1"/>
            </a:solidFill>
            <a:prstDash val="solid"/>
            <a:miter lim="800000"/>
            <a:headEnd len="sm" w="sm" type="none"/>
            <a:tailEnd len="sm" w="sm" type="none"/>
          </a:ln>
        </p:spPr>
      </p:cxnSp>
      <p:sp>
        <p:nvSpPr>
          <p:cNvPr id="121" name="Google Shape;121;p12"/>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Only">
  <p:cSld name="3_Title Only">
    <p:spTree>
      <p:nvGrpSpPr>
        <p:cNvPr id="122" name="Shape 122"/>
        <p:cNvGrpSpPr/>
        <p:nvPr/>
      </p:nvGrpSpPr>
      <p:grpSpPr>
        <a:xfrm>
          <a:off x="0" y="0"/>
          <a:ext cx="0" cy="0"/>
          <a:chOff x="0" y="0"/>
          <a:chExt cx="0" cy="0"/>
        </a:xfrm>
      </p:grpSpPr>
      <p:sp>
        <p:nvSpPr>
          <p:cNvPr id="123" name="Google Shape;123;p13"/>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2"/>
              </a:buClr>
              <a:buSzPts val="6600"/>
              <a:buFont typeface="Playfair Display"/>
              <a:buNone/>
              <a:defRPr>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4" name="Google Shape;124;p13"/>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5" name="Google Shape;125;p13"/>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6" name="Google Shape;126;p13"/>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27" name="Google Shape;127;p13"/>
          <p:cNvSpPr txBox="1"/>
          <p:nvPr>
            <p:ph idx="1" type="body"/>
          </p:nvPr>
        </p:nvSpPr>
        <p:spPr>
          <a:xfrm>
            <a:off x="1042988" y="1781698"/>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128" name="Google Shape;128;p13"/>
          <p:cNvSpPr/>
          <p:nvPr/>
        </p:nvSpPr>
        <p:spPr>
          <a:xfrm>
            <a:off x="1" y="5144295"/>
            <a:ext cx="99900" cy="5144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
        <p:nvSpPr>
          <p:cNvPr id="129" name="Google Shape;129;p13"/>
          <p:cNvSpPr/>
          <p:nvPr/>
        </p:nvSpPr>
        <p:spPr>
          <a:xfrm>
            <a:off x="1" y="-1"/>
            <a:ext cx="99900" cy="5144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MIDDLE">
  <p:cSld name="DARK MIDDLE">
    <p:spTree>
      <p:nvGrpSpPr>
        <p:cNvPr id="130" name="Shape 130"/>
        <p:cNvGrpSpPr/>
        <p:nvPr/>
      </p:nvGrpSpPr>
      <p:grpSpPr>
        <a:xfrm>
          <a:off x="0" y="0"/>
          <a:ext cx="0" cy="0"/>
          <a:chOff x="0" y="0"/>
          <a:chExt cx="0" cy="0"/>
        </a:xfrm>
      </p:grpSpPr>
      <p:sp>
        <p:nvSpPr>
          <p:cNvPr id="131" name="Google Shape;131;p14"/>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2" name="Google Shape;132;p14"/>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3" name="Google Shape;133;p14"/>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4" name="Google Shape;134;p14"/>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35" name="Google Shape;135;p14"/>
          <p:cNvSpPr/>
          <p:nvPr/>
        </p:nvSpPr>
        <p:spPr>
          <a:xfrm>
            <a:off x="0" y="2400300"/>
            <a:ext cx="18288000" cy="548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00" u="none" cap="none" strike="noStrike">
              <a:solidFill>
                <a:schemeClr val="dk1"/>
              </a:solidFill>
              <a:latin typeface="Roboto"/>
              <a:ea typeface="Roboto"/>
              <a:cs typeface="Roboto"/>
              <a:sym typeface="Robo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TOP SLIDE">
  <p:cSld name="DARK TOP SLIDE">
    <p:spTree>
      <p:nvGrpSpPr>
        <p:cNvPr id="136" name="Shape 136"/>
        <p:cNvGrpSpPr/>
        <p:nvPr/>
      </p:nvGrpSpPr>
      <p:grpSpPr>
        <a:xfrm>
          <a:off x="0" y="0"/>
          <a:ext cx="0" cy="0"/>
          <a:chOff x="0" y="0"/>
          <a:chExt cx="0" cy="0"/>
        </a:xfrm>
      </p:grpSpPr>
      <p:sp>
        <p:nvSpPr>
          <p:cNvPr id="137" name="Google Shape;137;p15"/>
          <p:cNvSpPr/>
          <p:nvPr/>
        </p:nvSpPr>
        <p:spPr>
          <a:xfrm>
            <a:off x="0" y="1587"/>
            <a:ext cx="18288000" cy="5317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00" u="none" cap="none" strike="noStrike">
              <a:solidFill>
                <a:schemeClr val="dk1"/>
              </a:solidFill>
              <a:latin typeface="Roboto"/>
              <a:ea typeface="Roboto"/>
              <a:cs typeface="Roboto"/>
              <a:sym typeface="Roboto"/>
            </a:endParaRPr>
          </a:p>
        </p:txBody>
      </p:sp>
      <p:sp>
        <p:nvSpPr>
          <p:cNvPr id="138" name="Google Shape;138;p15"/>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6600"/>
              <a:buFont typeface="Playfair Display"/>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9" name="Google Shape;139;p15"/>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0" name="Google Shape;140;p15"/>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1" name="Google Shape;141;p15"/>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42" name="Google Shape;142;p15"/>
          <p:cNvCxnSpPr/>
          <p:nvPr/>
        </p:nvCxnSpPr>
        <p:spPr>
          <a:xfrm>
            <a:off x="473529" y="395691"/>
            <a:ext cx="0" cy="791400"/>
          </a:xfrm>
          <a:prstGeom prst="straightConnector1">
            <a:avLst/>
          </a:prstGeom>
          <a:noFill/>
          <a:ln cap="flat" cmpd="sng" w="57150">
            <a:solidFill>
              <a:schemeClr val="lt1"/>
            </a:solidFill>
            <a:prstDash val="solid"/>
            <a:miter lim="800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43" name="Shape 143"/>
        <p:cNvGrpSpPr/>
        <p:nvPr/>
      </p:nvGrpSpPr>
      <p:grpSpPr>
        <a:xfrm>
          <a:off x="0" y="0"/>
          <a:ext cx="0" cy="0"/>
          <a:chOff x="0" y="0"/>
          <a:chExt cx="0" cy="0"/>
        </a:xfrm>
      </p:grpSpPr>
      <p:sp>
        <p:nvSpPr>
          <p:cNvPr id="144" name="Google Shape;144;p16"/>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5" name="Google Shape;145;p16"/>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6" name="Google Shape;146;p16"/>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nner" showMasterSp="0">
  <p:cSld name="banner">
    <p:spTree>
      <p:nvGrpSpPr>
        <p:cNvPr id="147" name="Shape 147"/>
        <p:cNvGrpSpPr/>
        <p:nvPr/>
      </p:nvGrpSpPr>
      <p:grpSpPr>
        <a:xfrm>
          <a:off x="0" y="0"/>
          <a:ext cx="0" cy="0"/>
          <a:chOff x="0" y="0"/>
          <a:chExt cx="0" cy="0"/>
        </a:xfrm>
      </p:grpSpPr>
      <p:sp>
        <p:nvSpPr>
          <p:cNvPr id="148" name="Google Shape;148;p17"/>
          <p:cNvSpPr/>
          <p:nvPr/>
        </p:nvSpPr>
        <p:spPr>
          <a:xfrm>
            <a:off x="5923722" y="8825948"/>
            <a:ext cx="3896100" cy="993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showMasterSp="0">
  <p:cSld name="Custom Layout">
    <p:spTree>
      <p:nvGrpSpPr>
        <p:cNvPr id="149" name="Shape 149"/>
        <p:cNvGrpSpPr/>
        <p:nvPr/>
      </p:nvGrpSpPr>
      <p:grpSpPr>
        <a:xfrm>
          <a:off x="0" y="0"/>
          <a:ext cx="0" cy="0"/>
          <a:chOff x="0" y="0"/>
          <a:chExt cx="0" cy="0"/>
        </a:xfrm>
      </p:grpSpPr>
      <p:sp>
        <p:nvSpPr>
          <p:cNvPr id="150" name="Google Shape;150;p18"/>
          <p:cNvSpPr/>
          <p:nvPr>
            <p:ph idx="2" type="pic"/>
          </p:nvPr>
        </p:nvSpPr>
        <p:spPr>
          <a:xfrm>
            <a:off x="0" y="0"/>
            <a:ext cx="18288000" cy="102885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howMasterSp="0">
  <p:cSld name="Title ">
    <p:spTree>
      <p:nvGrpSpPr>
        <p:cNvPr id="151" name="Shape 151"/>
        <p:cNvGrpSpPr/>
        <p:nvPr/>
      </p:nvGrpSpPr>
      <p:grpSpPr>
        <a:xfrm>
          <a:off x="0" y="0"/>
          <a:ext cx="0" cy="0"/>
          <a:chOff x="0" y="0"/>
          <a:chExt cx="0" cy="0"/>
        </a:xfrm>
      </p:grpSpPr>
      <p:sp>
        <p:nvSpPr>
          <p:cNvPr id="152" name="Google Shape;152;p19"/>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3" name="Google Shape;153;p19"/>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54" name="Google Shape;154;p19"/>
          <p:cNvSpPr/>
          <p:nvPr/>
        </p:nvSpPr>
        <p:spPr>
          <a:xfrm>
            <a:off x="7905136" y="0"/>
            <a:ext cx="2477700" cy="2498400"/>
          </a:xfrm>
          <a:prstGeom prst="rect">
            <a:avLst/>
          </a:prstGeom>
          <a:solidFill>
            <a:srgbClr val="DE6A3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55" name="Google Shape;155;p19"/>
          <p:cNvSpPr/>
          <p:nvPr/>
        </p:nvSpPr>
        <p:spPr>
          <a:xfrm>
            <a:off x="7905136" y="9535996"/>
            <a:ext cx="2477700" cy="75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56" name="Google Shape;156;p19"/>
          <p:cNvSpPr txBox="1"/>
          <p:nvPr>
            <p:ph idx="1" type="body"/>
          </p:nvPr>
        </p:nvSpPr>
        <p:spPr>
          <a:xfrm>
            <a:off x="7905749" y="0"/>
            <a:ext cx="2477100" cy="2498400"/>
          </a:xfrm>
          <a:prstGeom prst="rect">
            <a:avLst/>
          </a:prstGeom>
          <a:solidFill>
            <a:srgbClr val="018146"/>
          </a:solidFill>
          <a:ln>
            <a:noFill/>
          </a:ln>
        </p:spPr>
        <p:txBody>
          <a:bodyPr anchorCtr="0" anchor="ctr" bIns="45700" lIns="91425" spcFirstLastPara="1" rIns="91425" wrap="square" tIns="45700">
            <a:normAutofit/>
          </a:bodyPr>
          <a:lstStyle>
            <a:lvl1pPr indent="-228600" lvl="0" marL="457200" rtl="0" algn="ctr">
              <a:lnSpc>
                <a:spcPct val="90000"/>
              </a:lnSpc>
              <a:spcBef>
                <a:spcPts val="1500"/>
              </a:spcBef>
              <a:spcAft>
                <a:spcPts val="0"/>
              </a:spcAft>
              <a:buClr>
                <a:schemeClr val="lt1"/>
              </a:buClr>
              <a:buSzPts val="14400"/>
              <a:buNone/>
              <a:defRPr sz="14400">
                <a:solidFill>
                  <a:schemeClr val="lt1"/>
                </a:solidFill>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157" name="Google Shape;157;p19"/>
          <p:cNvSpPr txBox="1"/>
          <p:nvPr>
            <p:ph type="title"/>
          </p:nvPr>
        </p:nvSpPr>
        <p:spPr>
          <a:xfrm>
            <a:off x="734096" y="4749399"/>
            <a:ext cx="16819800" cy="791400"/>
          </a:xfrm>
          <a:prstGeom prst="rect">
            <a:avLst/>
          </a:prstGeom>
          <a:noFill/>
          <a:ln>
            <a:noFill/>
          </a:ln>
        </p:spPr>
        <p:txBody>
          <a:bodyPr anchorCtr="0" anchor="ctr" bIns="45700" lIns="91425" spcFirstLastPara="1" rIns="91425" wrap="square" tIns="45700">
            <a:noAutofit/>
          </a:bodyPr>
          <a:lstStyle>
            <a:lvl1pPr lvl="0" rtl="0" algn="ctr">
              <a:lnSpc>
                <a:spcPct val="90000"/>
              </a:lnSpc>
              <a:spcBef>
                <a:spcPts val="0"/>
              </a:spcBef>
              <a:spcAft>
                <a:spcPts val="0"/>
              </a:spcAft>
              <a:buClr>
                <a:schemeClr val="dk1"/>
              </a:buClr>
              <a:buSzPts val="8100"/>
              <a:buFont typeface="Playfair Display"/>
              <a:buNone/>
              <a:defRPr sz="8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8" name="Google Shape;158;p19"/>
          <p:cNvSpPr txBox="1"/>
          <p:nvPr>
            <p:ph idx="2" type="body"/>
          </p:nvPr>
        </p:nvSpPr>
        <p:spPr>
          <a:xfrm>
            <a:off x="4360069" y="6009482"/>
            <a:ext cx="9567900" cy="1287000"/>
          </a:xfrm>
          <a:prstGeom prst="rect">
            <a:avLst/>
          </a:prstGeom>
          <a:noFill/>
          <a:ln>
            <a:noFill/>
          </a:ln>
        </p:spPr>
        <p:txBody>
          <a:bodyPr anchorCtr="0" anchor="t" bIns="45700" lIns="91425" spcFirstLastPara="1" rIns="91425" wrap="square" tIns="45700">
            <a:normAutofit/>
          </a:bodyPr>
          <a:lstStyle>
            <a:lvl1pPr indent="-228600" lvl="0" marL="457200" rtl="0" algn="ctr">
              <a:lnSpc>
                <a:spcPct val="90000"/>
              </a:lnSpc>
              <a:spcBef>
                <a:spcPts val="1500"/>
              </a:spcBef>
              <a:spcAft>
                <a:spcPts val="0"/>
              </a:spcAft>
              <a:buClr>
                <a:schemeClr val="dk1"/>
              </a:buClr>
              <a:buSzPts val="3600"/>
              <a:buNone/>
              <a:defRPr sz="3600"/>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grpSp>
        <p:nvGrpSpPr>
          <p:cNvPr id="159" name="Google Shape;159;p19"/>
          <p:cNvGrpSpPr/>
          <p:nvPr/>
        </p:nvGrpSpPr>
        <p:grpSpPr>
          <a:xfrm>
            <a:off x="15035298" y="6804554"/>
            <a:ext cx="3814543" cy="3899555"/>
            <a:chOff x="9414500" y="3211685"/>
            <a:chExt cx="1939368" cy="1982287"/>
          </a:xfrm>
        </p:grpSpPr>
        <p:sp>
          <p:nvSpPr>
            <p:cNvPr id="160" name="Google Shape;160;p19"/>
            <p:cNvSpPr/>
            <p:nvPr/>
          </p:nvSpPr>
          <p:spPr>
            <a:xfrm>
              <a:off x="9414500" y="3673801"/>
              <a:ext cx="924300" cy="924300"/>
            </a:xfrm>
            <a:prstGeom prst="ellipse">
              <a:avLst/>
            </a:prstGeom>
            <a:noFill/>
            <a:ln cap="flat" cmpd="sng" w="28575">
              <a:solidFill>
                <a:srgbClr val="F7B94C">
                  <a:alpha val="239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61" name="Google Shape;161;p19"/>
            <p:cNvSpPr/>
            <p:nvPr/>
          </p:nvSpPr>
          <p:spPr>
            <a:xfrm>
              <a:off x="10429568" y="3211685"/>
              <a:ext cx="924300" cy="924300"/>
            </a:xfrm>
            <a:prstGeom prst="ellipse">
              <a:avLst/>
            </a:prstGeom>
            <a:noFill/>
            <a:ln cap="flat" cmpd="sng" w="28575">
              <a:solidFill>
                <a:srgbClr val="F7B94C">
                  <a:alpha val="239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62" name="Google Shape;162;p19"/>
            <p:cNvSpPr/>
            <p:nvPr/>
          </p:nvSpPr>
          <p:spPr>
            <a:xfrm>
              <a:off x="10338732" y="4269672"/>
              <a:ext cx="924300" cy="924300"/>
            </a:xfrm>
            <a:prstGeom prst="ellipse">
              <a:avLst/>
            </a:prstGeom>
            <a:noFill/>
            <a:ln cap="flat" cmpd="sng" w="28575">
              <a:solidFill>
                <a:srgbClr val="F7B94C">
                  <a:alpha val="23920"/>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Only" showMasterSp="0">
  <p:cSld name="Caption Only">
    <p:spTree>
      <p:nvGrpSpPr>
        <p:cNvPr id="163" name="Shape 163"/>
        <p:cNvGrpSpPr/>
        <p:nvPr/>
      </p:nvGrpSpPr>
      <p:grpSpPr>
        <a:xfrm>
          <a:off x="0" y="0"/>
          <a:ext cx="0" cy="0"/>
          <a:chOff x="0" y="0"/>
          <a:chExt cx="0" cy="0"/>
        </a:xfrm>
      </p:grpSpPr>
      <p:sp>
        <p:nvSpPr>
          <p:cNvPr id="164" name="Google Shape;164;p20"/>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5" name="Google Shape;165;p20"/>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6" name="Google Shape;166;p20"/>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67" name="Google Shape;167;p20"/>
          <p:cNvSpPr txBox="1"/>
          <p:nvPr>
            <p:ph idx="1" type="body"/>
          </p:nvPr>
        </p:nvSpPr>
        <p:spPr>
          <a:xfrm>
            <a:off x="3078956" y="3715154"/>
            <a:ext cx="12425400" cy="2858400"/>
          </a:xfrm>
          <a:prstGeom prst="rect">
            <a:avLst/>
          </a:prstGeom>
          <a:noFill/>
          <a:ln>
            <a:noFill/>
          </a:ln>
        </p:spPr>
        <p:txBody>
          <a:bodyPr anchorCtr="0" anchor="ctr" bIns="45700" lIns="91425" spcFirstLastPara="1" rIns="91425" wrap="square" tIns="45700">
            <a:normAutofit/>
          </a:bodyPr>
          <a:lstStyle>
            <a:lvl1pPr indent="-228600" lvl="0" marL="457200" rtl="0" algn="ctr">
              <a:lnSpc>
                <a:spcPct val="90000"/>
              </a:lnSpc>
              <a:spcBef>
                <a:spcPts val="1500"/>
              </a:spcBef>
              <a:spcAft>
                <a:spcPts val="0"/>
              </a:spcAft>
              <a:buClr>
                <a:schemeClr val="dk1"/>
              </a:buClr>
              <a:buSzPts val="4200"/>
              <a:buNone/>
              <a:defRPr/>
            </a:lvl1pPr>
            <a:lvl2pPr indent="-228600" lvl="1" marL="914400" rtl="0" algn="l">
              <a:lnSpc>
                <a:spcPct val="90000"/>
              </a:lnSpc>
              <a:spcBef>
                <a:spcPts val="750"/>
              </a:spcBef>
              <a:spcAft>
                <a:spcPts val="0"/>
              </a:spcAft>
              <a:buClr>
                <a:schemeClr val="dk1"/>
              </a:buClr>
              <a:buSzPts val="3600"/>
              <a:buNone/>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168" name="Google Shape;168;p20"/>
          <p:cNvSpPr/>
          <p:nvPr/>
        </p:nvSpPr>
        <p:spPr>
          <a:xfrm>
            <a:off x="3060700" y="3696270"/>
            <a:ext cx="902400" cy="902700"/>
          </a:xfrm>
          <a:prstGeom prst="halfFrame">
            <a:avLst>
              <a:gd fmla="val 2898" name="adj1"/>
              <a:gd fmla="val 2898" name="adj2"/>
            </a:avLst>
          </a:prstGeom>
          <a:solidFill>
            <a:srgbClr val="DE6A3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dk1"/>
              </a:solidFill>
              <a:latin typeface="Roboto"/>
              <a:ea typeface="Roboto"/>
              <a:cs typeface="Roboto"/>
              <a:sym typeface="Roboto"/>
            </a:endParaRPr>
          </a:p>
        </p:txBody>
      </p:sp>
      <p:sp>
        <p:nvSpPr>
          <p:cNvPr id="169" name="Google Shape;169;p20"/>
          <p:cNvSpPr/>
          <p:nvPr/>
        </p:nvSpPr>
        <p:spPr>
          <a:xfrm rot="10800000">
            <a:off x="14601919" y="5670735"/>
            <a:ext cx="902400" cy="902700"/>
          </a:xfrm>
          <a:prstGeom prst="halfFrame">
            <a:avLst>
              <a:gd fmla="val 2898" name="adj1"/>
              <a:gd fmla="val 2898" name="adj2"/>
            </a:avLst>
          </a:prstGeom>
          <a:solidFill>
            <a:srgbClr val="DE6A3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dk1"/>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3" name="Shape 33"/>
        <p:cNvGrpSpPr/>
        <p:nvPr/>
      </p:nvGrpSpPr>
      <p:grpSpPr>
        <a:xfrm>
          <a:off x="0" y="0"/>
          <a:ext cx="0" cy="0"/>
          <a:chOff x="0" y="0"/>
          <a:chExt cx="0" cy="0"/>
        </a:xfrm>
      </p:grpSpPr>
      <p:sp>
        <p:nvSpPr>
          <p:cNvPr id="34" name="Google Shape;34;p3"/>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3"/>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36" name="Google Shape;36;p3"/>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7" name="Google Shape;37;p3"/>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8" name="Google Shape;38;p3"/>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9" name="Google Shape;39;p3"/>
          <p:cNvSpPr txBox="1"/>
          <p:nvPr>
            <p:ph idx="2" type="body"/>
          </p:nvPr>
        </p:nvSpPr>
        <p:spPr>
          <a:xfrm>
            <a:off x="473870" y="1186046"/>
            <a:ext cx="17340300" cy="7914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200"/>
              <a:buNone/>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 RIGHT" showMasterSp="0">
  <p:cSld name="Content with Caption - RIGHT">
    <p:spTree>
      <p:nvGrpSpPr>
        <p:cNvPr id="170" name="Shape 170"/>
        <p:cNvGrpSpPr/>
        <p:nvPr/>
      </p:nvGrpSpPr>
      <p:grpSpPr>
        <a:xfrm>
          <a:off x="0" y="0"/>
          <a:ext cx="0" cy="0"/>
          <a:chOff x="0" y="0"/>
          <a:chExt cx="0" cy="0"/>
        </a:xfrm>
      </p:grpSpPr>
      <p:sp>
        <p:nvSpPr>
          <p:cNvPr id="171" name="Google Shape;171;p21"/>
          <p:cNvSpPr/>
          <p:nvPr/>
        </p:nvSpPr>
        <p:spPr>
          <a:xfrm>
            <a:off x="9144000" y="0"/>
            <a:ext cx="9144000" cy="10288500"/>
          </a:xfrm>
          <a:prstGeom prst="rect">
            <a:avLst/>
          </a:prstGeom>
          <a:solidFill>
            <a:srgbClr val="01814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72" name="Google Shape;172;p21"/>
          <p:cNvSpPr txBox="1"/>
          <p:nvPr>
            <p:ph idx="1" type="body"/>
          </p:nvPr>
        </p:nvSpPr>
        <p:spPr>
          <a:xfrm>
            <a:off x="0" y="0"/>
            <a:ext cx="9144000" cy="10288500"/>
          </a:xfrm>
          <a:prstGeom prst="rect">
            <a:avLst/>
          </a:prstGeom>
          <a:noFill/>
          <a:ln>
            <a:noFill/>
          </a:ln>
        </p:spPr>
        <p:txBody>
          <a:bodyPr anchorCtr="0" anchor="ctr" bIns="45700" lIns="91425" spcFirstLastPara="1" rIns="91425" wrap="square" tIns="45700">
            <a:normAutofit/>
          </a:bodyPr>
          <a:lstStyle>
            <a:lvl1pPr indent="-533400" lvl="0" marL="457200" rtl="0" algn="l">
              <a:lnSpc>
                <a:spcPct val="90000"/>
              </a:lnSpc>
              <a:spcBef>
                <a:spcPts val="1500"/>
              </a:spcBef>
              <a:spcAft>
                <a:spcPts val="0"/>
              </a:spcAft>
              <a:buClr>
                <a:schemeClr val="dk1"/>
              </a:buClr>
              <a:buSzPts val="4800"/>
              <a:buChar char="•"/>
              <a:defRPr sz="4800"/>
            </a:lvl1pPr>
            <a:lvl2pPr indent="-495300" lvl="1" marL="914400" rtl="0" algn="l">
              <a:lnSpc>
                <a:spcPct val="90000"/>
              </a:lnSpc>
              <a:spcBef>
                <a:spcPts val="750"/>
              </a:spcBef>
              <a:spcAft>
                <a:spcPts val="0"/>
              </a:spcAft>
              <a:buClr>
                <a:schemeClr val="dk1"/>
              </a:buClr>
              <a:buSzPts val="4200"/>
              <a:buChar char="•"/>
              <a:defRPr sz="4200"/>
            </a:lvl2pPr>
            <a:lvl3pPr indent="-457200" lvl="2" marL="1371600" rtl="0" algn="l">
              <a:lnSpc>
                <a:spcPct val="90000"/>
              </a:lnSpc>
              <a:spcBef>
                <a:spcPts val="750"/>
              </a:spcBef>
              <a:spcAft>
                <a:spcPts val="0"/>
              </a:spcAft>
              <a:buClr>
                <a:schemeClr val="dk1"/>
              </a:buClr>
              <a:buSzPts val="3600"/>
              <a:buChar char="•"/>
              <a:defRPr sz="3600"/>
            </a:lvl3pPr>
            <a:lvl4pPr indent="-419100" lvl="3" marL="1828800" rtl="0" algn="l">
              <a:lnSpc>
                <a:spcPct val="90000"/>
              </a:lnSpc>
              <a:spcBef>
                <a:spcPts val="750"/>
              </a:spcBef>
              <a:spcAft>
                <a:spcPts val="0"/>
              </a:spcAft>
              <a:buClr>
                <a:schemeClr val="dk1"/>
              </a:buClr>
              <a:buSzPts val="3000"/>
              <a:buChar char="•"/>
              <a:defRPr sz="3000"/>
            </a:lvl4pPr>
            <a:lvl5pPr indent="-419100" lvl="4" marL="2286000" rtl="0" algn="l">
              <a:lnSpc>
                <a:spcPct val="90000"/>
              </a:lnSpc>
              <a:spcBef>
                <a:spcPts val="750"/>
              </a:spcBef>
              <a:spcAft>
                <a:spcPts val="0"/>
              </a:spcAft>
              <a:buClr>
                <a:schemeClr val="dk1"/>
              </a:buClr>
              <a:buSzPts val="3000"/>
              <a:buChar char="•"/>
              <a:defRPr sz="3000"/>
            </a:lvl5pPr>
            <a:lvl6pPr indent="-419100" lvl="5" marL="2743200" rtl="0" algn="l">
              <a:lnSpc>
                <a:spcPct val="90000"/>
              </a:lnSpc>
              <a:spcBef>
                <a:spcPts val="750"/>
              </a:spcBef>
              <a:spcAft>
                <a:spcPts val="0"/>
              </a:spcAft>
              <a:buClr>
                <a:schemeClr val="dk1"/>
              </a:buClr>
              <a:buSzPts val="3000"/>
              <a:buChar char="•"/>
              <a:defRPr sz="3000"/>
            </a:lvl6pPr>
            <a:lvl7pPr indent="-419100" lvl="6" marL="3200400" rtl="0" algn="l">
              <a:lnSpc>
                <a:spcPct val="90000"/>
              </a:lnSpc>
              <a:spcBef>
                <a:spcPts val="750"/>
              </a:spcBef>
              <a:spcAft>
                <a:spcPts val="0"/>
              </a:spcAft>
              <a:buClr>
                <a:schemeClr val="dk1"/>
              </a:buClr>
              <a:buSzPts val="3000"/>
              <a:buChar char="•"/>
              <a:defRPr sz="3000"/>
            </a:lvl7pPr>
            <a:lvl8pPr indent="-419100" lvl="7" marL="3657600" rtl="0" algn="l">
              <a:lnSpc>
                <a:spcPct val="90000"/>
              </a:lnSpc>
              <a:spcBef>
                <a:spcPts val="750"/>
              </a:spcBef>
              <a:spcAft>
                <a:spcPts val="0"/>
              </a:spcAft>
              <a:buClr>
                <a:schemeClr val="dk1"/>
              </a:buClr>
              <a:buSzPts val="3000"/>
              <a:buChar char="•"/>
              <a:defRPr sz="3000"/>
            </a:lvl8pPr>
            <a:lvl9pPr indent="-419100" lvl="8" marL="4114800" rtl="0" algn="l">
              <a:lnSpc>
                <a:spcPct val="90000"/>
              </a:lnSpc>
              <a:spcBef>
                <a:spcPts val="750"/>
              </a:spcBef>
              <a:spcAft>
                <a:spcPts val="0"/>
              </a:spcAft>
              <a:buClr>
                <a:schemeClr val="dk1"/>
              </a:buClr>
              <a:buSzPts val="3000"/>
              <a:buChar char="•"/>
              <a:defRPr sz="3000"/>
            </a:lvl9pPr>
          </a:lstStyle>
          <a:p/>
        </p:txBody>
      </p:sp>
      <p:sp>
        <p:nvSpPr>
          <p:cNvPr id="173" name="Google Shape;173;p21"/>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0" i="0" sz="1800" u="none" cap="none" strike="noStrike">
                <a:solidFill>
                  <a:schemeClr val="lt1"/>
                </a:solidFill>
                <a:latin typeface="Roboto"/>
                <a:ea typeface="Roboto"/>
                <a:cs typeface="Roboto"/>
                <a:sym typeface="Roboto"/>
              </a:defRPr>
            </a:lvl1pPr>
            <a:lvl2pPr indent="0" lvl="1" marL="0" rtl="0" algn="r">
              <a:spcBef>
                <a:spcPts val="0"/>
              </a:spcBef>
              <a:buNone/>
              <a:defRPr b="0" i="0" sz="1800" u="none" cap="none" strike="noStrike">
                <a:solidFill>
                  <a:schemeClr val="lt1"/>
                </a:solidFill>
                <a:latin typeface="Roboto"/>
                <a:ea typeface="Roboto"/>
                <a:cs typeface="Roboto"/>
                <a:sym typeface="Roboto"/>
              </a:defRPr>
            </a:lvl2pPr>
            <a:lvl3pPr indent="0" lvl="2" marL="0" rtl="0" algn="r">
              <a:spcBef>
                <a:spcPts val="0"/>
              </a:spcBef>
              <a:buNone/>
              <a:defRPr b="0" i="0" sz="1800" u="none" cap="none" strike="noStrike">
                <a:solidFill>
                  <a:schemeClr val="lt1"/>
                </a:solidFill>
                <a:latin typeface="Roboto"/>
                <a:ea typeface="Roboto"/>
                <a:cs typeface="Roboto"/>
                <a:sym typeface="Roboto"/>
              </a:defRPr>
            </a:lvl3pPr>
            <a:lvl4pPr indent="0" lvl="3" marL="0" rtl="0" algn="r">
              <a:spcBef>
                <a:spcPts val="0"/>
              </a:spcBef>
              <a:buNone/>
              <a:defRPr b="0" i="0" sz="1800" u="none" cap="none" strike="noStrike">
                <a:solidFill>
                  <a:schemeClr val="lt1"/>
                </a:solidFill>
                <a:latin typeface="Roboto"/>
                <a:ea typeface="Roboto"/>
                <a:cs typeface="Roboto"/>
                <a:sym typeface="Roboto"/>
              </a:defRPr>
            </a:lvl4pPr>
            <a:lvl5pPr indent="0" lvl="4" marL="0" rtl="0" algn="r">
              <a:spcBef>
                <a:spcPts val="0"/>
              </a:spcBef>
              <a:buNone/>
              <a:defRPr b="0" i="0" sz="1800" u="none" cap="none" strike="noStrike">
                <a:solidFill>
                  <a:schemeClr val="lt1"/>
                </a:solidFill>
                <a:latin typeface="Roboto"/>
                <a:ea typeface="Roboto"/>
                <a:cs typeface="Roboto"/>
                <a:sym typeface="Roboto"/>
              </a:defRPr>
            </a:lvl5pPr>
            <a:lvl6pPr indent="0" lvl="5" marL="0" rtl="0" algn="r">
              <a:spcBef>
                <a:spcPts val="0"/>
              </a:spcBef>
              <a:buNone/>
              <a:defRPr b="0" i="0" sz="1800" u="none" cap="none" strike="noStrike">
                <a:solidFill>
                  <a:schemeClr val="lt1"/>
                </a:solidFill>
                <a:latin typeface="Roboto"/>
                <a:ea typeface="Roboto"/>
                <a:cs typeface="Roboto"/>
                <a:sym typeface="Roboto"/>
              </a:defRPr>
            </a:lvl6pPr>
            <a:lvl7pPr indent="0" lvl="6" marL="0" rtl="0" algn="r">
              <a:spcBef>
                <a:spcPts val="0"/>
              </a:spcBef>
              <a:buNone/>
              <a:defRPr b="0" i="0" sz="1800" u="none" cap="none" strike="noStrike">
                <a:solidFill>
                  <a:schemeClr val="lt1"/>
                </a:solidFill>
                <a:latin typeface="Roboto"/>
                <a:ea typeface="Roboto"/>
                <a:cs typeface="Roboto"/>
                <a:sym typeface="Roboto"/>
              </a:defRPr>
            </a:lvl7pPr>
            <a:lvl8pPr indent="0" lvl="7" marL="0" rtl="0" algn="r">
              <a:spcBef>
                <a:spcPts val="0"/>
              </a:spcBef>
              <a:buNone/>
              <a:defRPr b="0" i="0" sz="1800" u="none" cap="none" strike="noStrike">
                <a:solidFill>
                  <a:schemeClr val="lt1"/>
                </a:solidFill>
                <a:latin typeface="Roboto"/>
                <a:ea typeface="Roboto"/>
                <a:cs typeface="Roboto"/>
                <a:sym typeface="Roboto"/>
              </a:defRPr>
            </a:lvl8pPr>
            <a:lvl9pPr indent="0" lvl="8" marL="0" rtl="0" algn="r">
              <a:spcBef>
                <a:spcPts val="0"/>
              </a:spcBef>
              <a:buNone/>
              <a:defRPr b="0" i="0" sz="18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
        <p:nvSpPr>
          <p:cNvPr id="174" name="Google Shape;174;p21"/>
          <p:cNvSpPr txBox="1"/>
          <p:nvPr>
            <p:ph type="title"/>
          </p:nvPr>
        </p:nvSpPr>
        <p:spPr>
          <a:xfrm>
            <a:off x="9956721" y="4342880"/>
            <a:ext cx="7518600" cy="1602900"/>
          </a:xfrm>
          <a:prstGeom prst="rect">
            <a:avLst/>
          </a:prstGeom>
          <a:noFill/>
          <a:ln>
            <a:noFill/>
          </a:ln>
        </p:spPr>
        <p:txBody>
          <a:bodyPr anchorCtr="0" anchor="ctr" bIns="45700" lIns="91425" spcFirstLastPara="1" rIns="91425" wrap="square" tIns="45700">
            <a:noAutofit/>
          </a:bodyPr>
          <a:lstStyle>
            <a:lvl1pPr lvl="0" rtl="0" algn="ctr">
              <a:lnSpc>
                <a:spcPct val="90000"/>
              </a:lnSpc>
              <a:spcBef>
                <a:spcPts val="0"/>
              </a:spcBef>
              <a:spcAft>
                <a:spcPts val="0"/>
              </a:spcAft>
              <a:buClr>
                <a:schemeClr val="lt1"/>
              </a:buClr>
              <a:buSzPts val="6600"/>
              <a:buFont typeface="Playfair Display"/>
              <a:buNone/>
              <a:defRPr sz="6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5" name="Google Shape;175;p21"/>
          <p:cNvSpPr txBox="1"/>
          <p:nvPr>
            <p:ph idx="2" type="body"/>
          </p:nvPr>
        </p:nvSpPr>
        <p:spPr>
          <a:xfrm>
            <a:off x="9956721" y="6138021"/>
            <a:ext cx="7518600" cy="1602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90000"/>
              </a:lnSpc>
              <a:spcBef>
                <a:spcPts val="1500"/>
              </a:spcBef>
              <a:spcAft>
                <a:spcPts val="0"/>
              </a:spcAft>
              <a:buClr>
                <a:schemeClr val="lt1"/>
              </a:buClr>
              <a:buSzPts val="3600"/>
              <a:buNone/>
              <a:defRPr sz="3600">
                <a:solidFill>
                  <a:schemeClr val="lt1"/>
                </a:solidFill>
              </a:defRPr>
            </a:lvl1pPr>
            <a:lvl2pPr indent="-228600" lvl="1" marL="914400" rtl="0" algn="l">
              <a:lnSpc>
                <a:spcPct val="90000"/>
              </a:lnSpc>
              <a:spcBef>
                <a:spcPts val="750"/>
              </a:spcBef>
              <a:spcAft>
                <a:spcPts val="0"/>
              </a:spcAft>
              <a:buClr>
                <a:schemeClr val="dk1"/>
              </a:buClr>
              <a:buSzPts val="2100"/>
              <a:buNone/>
              <a:defRPr sz="2100"/>
            </a:lvl2pPr>
            <a:lvl3pPr indent="-228600" lvl="2" marL="1371600" rtl="0" algn="l">
              <a:lnSpc>
                <a:spcPct val="90000"/>
              </a:lnSpc>
              <a:spcBef>
                <a:spcPts val="750"/>
              </a:spcBef>
              <a:spcAft>
                <a:spcPts val="0"/>
              </a:spcAft>
              <a:buClr>
                <a:schemeClr val="dk1"/>
              </a:buClr>
              <a:buSzPts val="1800"/>
              <a:buNone/>
              <a:defRPr sz="1800"/>
            </a:lvl3pPr>
            <a:lvl4pPr indent="-228600" lvl="3" marL="1828800" rtl="0" algn="l">
              <a:lnSpc>
                <a:spcPct val="90000"/>
              </a:lnSpc>
              <a:spcBef>
                <a:spcPts val="750"/>
              </a:spcBef>
              <a:spcAft>
                <a:spcPts val="0"/>
              </a:spcAft>
              <a:buClr>
                <a:schemeClr val="dk1"/>
              </a:buClr>
              <a:buSzPts val="1500"/>
              <a:buNone/>
              <a:defRPr sz="1500"/>
            </a:lvl4pPr>
            <a:lvl5pPr indent="-228600" lvl="4" marL="2286000" rtl="0" algn="l">
              <a:lnSpc>
                <a:spcPct val="90000"/>
              </a:lnSpc>
              <a:spcBef>
                <a:spcPts val="750"/>
              </a:spcBef>
              <a:spcAft>
                <a:spcPts val="0"/>
              </a:spcAft>
              <a:buClr>
                <a:schemeClr val="dk1"/>
              </a:buClr>
              <a:buSzPts val="1500"/>
              <a:buNone/>
              <a:defRPr sz="1500"/>
            </a:lvl5pPr>
            <a:lvl6pPr indent="-228600" lvl="5" marL="2743200" rtl="0" algn="l">
              <a:lnSpc>
                <a:spcPct val="90000"/>
              </a:lnSpc>
              <a:spcBef>
                <a:spcPts val="750"/>
              </a:spcBef>
              <a:spcAft>
                <a:spcPts val="0"/>
              </a:spcAft>
              <a:buClr>
                <a:schemeClr val="dk1"/>
              </a:buClr>
              <a:buSzPts val="1500"/>
              <a:buNone/>
              <a:defRPr sz="1500"/>
            </a:lvl6pPr>
            <a:lvl7pPr indent="-228600" lvl="6" marL="3200400" rtl="0" algn="l">
              <a:lnSpc>
                <a:spcPct val="90000"/>
              </a:lnSpc>
              <a:spcBef>
                <a:spcPts val="750"/>
              </a:spcBef>
              <a:spcAft>
                <a:spcPts val="0"/>
              </a:spcAft>
              <a:buClr>
                <a:schemeClr val="dk1"/>
              </a:buClr>
              <a:buSzPts val="1500"/>
              <a:buNone/>
              <a:defRPr sz="1500"/>
            </a:lvl7pPr>
            <a:lvl8pPr indent="-228600" lvl="7" marL="3657600" rtl="0" algn="l">
              <a:lnSpc>
                <a:spcPct val="90000"/>
              </a:lnSpc>
              <a:spcBef>
                <a:spcPts val="750"/>
              </a:spcBef>
              <a:spcAft>
                <a:spcPts val="0"/>
              </a:spcAft>
              <a:buClr>
                <a:schemeClr val="dk1"/>
              </a:buClr>
              <a:buSzPts val="1500"/>
              <a:buNone/>
              <a:defRPr sz="1500"/>
            </a:lvl8pPr>
            <a:lvl9pPr indent="-228600" lvl="8" marL="4114800" rtl="0" algn="l">
              <a:lnSpc>
                <a:spcPct val="90000"/>
              </a:lnSpc>
              <a:spcBef>
                <a:spcPts val="750"/>
              </a:spcBef>
              <a:spcAft>
                <a:spcPts val="0"/>
              </a:spcAft>
              <a:buClr>
                <a:schemeClr val="dk1"/>
              </a:buClr>
              <a:buSzPts val="1500"/>
              <a:buNone/>
              <a:defRPr sz="1500"/>
            </a:lvl9pPr>
          </a:lstStyle>
          <a:p/>
        </p:txBody>
      </p:sp>
      <p:pic>
        <p:nvPicPr>
          <p:cNvPr id="176" name="Google Shape;176;p21"/>
          <p:cNvPicPr preferRelativeResize="0"/>
          <p:nvPr/>
        </p:nvPicPr>
        <p:blipFill rotWithShape="1">
          <a:blip r:embed="rId2">
            <a:alphaModFix/>
          </a:blip>
          <a:srcRect b="0" l="0" r="0" t="0"/>
          <a:stretch/>
        </p:blipFill>
        <p:spPr>
          <a:xfrm>
            <a:off x="12479628" y="441265"/>
            <a:ext cx="2472744" cy="55995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LEFT BLACK" showMasterSp="0">
  <p:cSld name="Content with Caption -LEFT BLACK">
    <p:spTree>
      <p:nvGrpSpPr>
        <p:cNvPr id="177" name="Shape 177"/>
        <p:cNvGrpSpPr/>
        <p:nvPr/>
      </p:nvGrpSpPr>
      <p:grpSpPr>
        <a:xfrm>
          <a:off x="0" y="0"/>
          <a:ext cx="0" cy="0"/>
          <a:chOff x="0" y="0"/>
          <a:chExt cx="0" cy="0"/>
        </a:xfrm>
      </p:grpSpPr>
      <p:sp>
        <p:nvSpPr>
          <p:cNvPr id="178" name="Google Shape;178;p22"/>
          <p:cNvSpPr/>
          <p:nvPr/>
        </p:nvSpPr>
        <p:spPr>
          <a:xfrm>
            <a:off x="0" y="0"/>
            <a:ext cx="9144000" cy="10288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79" name="Google Shape;179;p22"/>
          <p:cNvSpPr txBox="1"/>
          <p:nvPr>
            <p:ph idx="1" type="body"/>
          </p:nvPr>
        </p:nvSpPr>
        <p:spPr>
          <a:xfrm>
            <a:off x="9144000" y="0"/>
            <a:ext cx="9258300" cy="10288500"/>
          </a:xfrm>
          <a:prstGeom prst="rect">
            <a:avLst/>
          </a:prstGeom>
          <a:noFill/>
          <a:ln>
            <a:noFill/>
          </a:ln>
        </p:spPr>
        <p:txBody>
          <a:bodyPr anchorCtr="0" anchor="ctr" bIns="45700" lIns="91425" spcFirstLastPara="1" rIns="91425" wrap="square" tIns="45700">
            <a:normAutofit/>
          </a:bodyPr>
          <a:lstStyle>
            <a:lvl1pPr indent="-533400" lvl="0" marL="457200" rtl="0" algn="l">
              <a:lnSpc>
                <a:spcPct val="90000"/>
              </a:lnSpc>
              <a:spcBef>
                <a:spcPts val="1500"/>
              </a:spcBef>
              <a:spcAft>
                <a:spcPts val="0"/>
              </a:spcAft>
              <a:buClr>
                <a:schemeClr val="dk1"/>
              </a:buClr>
              <a:buSzPts val="4800"/>
              <a:buChar char="•"/>
              <a:defRPr sz="4800"/>
            </a:lvl1pPr>
            <a:lvl2pPr indent="-495300" lvl="1" marL="914400" rtl="0" algn="l">
              <a:lnSpc>
                <a:spcPct val="90000"/>
              </a:lnSpc>
              <a:spcBef>
                <a:spcPts val="750"/>
              </a:spcBef>
              <a:spcAft>
                <a:spcPts val="0"/>
              </a:spcAft>
              <a:buClr>
                <a:schemeClr val="dk1"/>
              </a:buClr>
              <a:buSzPts val="4200"/>
              <a:buChar char="•"/>
              <a:defRPr sz="4200"/>
            </a:lvl2pPr>
            <a:lvl3pPr indent="-457200" lvl="2" marL="1371600" rtl="0" algn="l">
              <a:lnSpc>
                <a:spcPct val="90000"/>
              </a:lnSpc>
              <a:spcBef>
                <a:spcPts val="750"/>
              </a:spcBef>
              <a:spcAft>
                <a:spcPts val="0"/>
              </a:spcAft>
              <a:buClr>
                <a:schemeClr val="dk1"/>
              </a:buClr>
              <a:buSzPts val="3600"/>
              <a:buChar char="•"/>
              <a:defRPr sz="3600"/>
            </a:lvl3pPr>
            <a:lvl4pPr indent="-419100" lvl="3" marL="1828800" rtl="0" algn="l">
              <a:lnSpc>
                <a:spcPct val="90000"/>
              </a:lnSpc>
              <a:spcBef>
                <a:spcPts val="750"/>
              </a:spcBef>
              <a:spcAft>
                <a:spcPts val="0"/>
              </a:spcAft>
              <a:buClr>
                <a:schemeClr val="dk1"/>
              </a:buClr>
              <a:buSzPts val="3000"/>
              <a:buChar char="•"/>
              <a:defRPr sz="3000"/>
            </a:lvl4pPr>
            <a:lvl5pPr indent="-419100" lvl="4" marL="2286000" rtl="0" algn="l">
              <a:lnSpc>
                <a:spcPct val="90000"/>
              </a:lnSpc>
              <a:spcBef>
                <a:spcPts val="750"/>
              </a:spcBef>
              <a:spcAft>
                <a:spcPts val="0"/>
              </a:spcAft>
              <a:buClr>
                <a:schemeClr val="dk1"/>
              </a:buClr>
              <a:buSzPts val="3000"/>
              <a:buChar char="•"/>
              <a:defRPr sz="3000"/>
            </a:lvl5pPr>
            <a:lvl6pPr indent="-419100" lvl="5" marL="2743200" rtl="0" algn="l">
              <a:lnSpc>
                <a:spcPct val="90000"/>
              </a:lnSpc>
              <a:spcBef>
                <a:spcPts val="750"/>
              </a:spcBef>
              <a:spcAft>
                <a:spcPts val="0"/>
              </a:spcAft>
              <a:buClr>
                <a:schemeClr val="dk1"/>
              </a:buClr>
              <a:buSzPts val="3000"/>
              <a:buChar char="•"/>
              <a:defRPr sz="3000"/>
            </a:lvl6pPr>
            <a:lvl7pPr indent="-419100" lvl="6" marL="3200400" rtl="0" algn="l">
              <a:lnSpc>
                <a:spcPct val="90000"/>
              </a:lnSpc>
              <a:spcBef>
                <a:spcPts val="750"/>
              </a:spcBef>
              <a:spcAft>
                <a:spcPts val="0"/>
              </a:spcAft>
              <a:buClr>
                <a:schemeClr val="dk1"/>
              </a:buClr>
              <a:buSzPts val="3000"/>
              <a:buChar char="•"/>
              <a:defRPr sz="3000"/>
            </a:lvl7pPr>
            <a:lvl8pPr indent="-419100" lvl="7" marL="3657600" rtl="0" algn="l">
              <a:lnSpc>
                <a:spcPct val="90000"/>
              </a:lnSpc>
              <a:spcBef>
                <a:spcPts val="750"/>
              </a:spcBef>
              <a:spcAft>
                <a:spcPts val="0"/>
              </a:spcAft>
              <a:buClr>
                <a:schemeClr val="dk1"/>
              </a:buClr>
              <a:buSzPts val="3000"/>
              <a:buChar char="•"/>
              <a:defRPr sz="3000"/>
            </a:lvl8pPr>
            <a:lvl9pPr indent="-419100" lvl="8" marL="4114800" rtl="0" algn="l">
              <a:lnSpc>
                <a:spcPct val="90000"/>
              </a:lnSpc>
              <a:spcBef>
                <a:spcPts val="750"/>
              </a:spcBef>
              <a:spcAft>
                <a:spcPts val="0"/>
              </a:spcAft>
              <a:buClr>
                <a:schemeClr val="dk1"/>
              </a:buClr>
              <a:buSzPts val="3000"/>
              <a:buChar char="•"/>
              <a:defRPr sz="3000"/>
            </a:lvl9pPr>
          </a:lstStyle>
          <a:p/>
        </p:txBody>
      </p:sp>
      <p:sp>
        <p:nvSpPr>
          <p:cNvPr id="180" name="Google Shape;180;p22"/>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81" name="Google Shape;181;p22"/>
          <p:cNvSpPr txBox="1"/>
          <p:nvPr>
            <p:ph type="title"/>
          </p:nvPr>
        </p:nvSpPr>
        <p:spPr>
          <a:xfrm>
            <a:off x="812721" y="4342880"/>
            <a:ext cx="7518600" cy="1602900"/>
          </a:xfrm>
          <a:prstGeom prst="rect">
            <a:avLst/>
          </a:prstGeom>
          <a:noFill/>
          <a:ln>
            <a:noFill/>
          </a:ln>
        </p:spPr>
        <p:txBody>
          <a:bodyPr anchorCtr="0" anchor="ctr" bIns="45700" lIns="91425" spcFirstLastPara="1" rIns="91425" wrap="square" tIns="45700">
            <a:noAutofit/>
          </a:bodyPr>
          <a:lstStyle>
            <a:lvl1pPr lvl="0" rtl="0" algn="ctr">
              <a:lnSpc>
                <a:spcPct val="90000"/>
              </a:lnSpc>
              <a:spcBef>
                <a:spcPts val="0"/>
              </a:spcBef>
              <a:spcAft>
                <a:spcPts val="0"/>
              </a:spcAft>
              <a:buClr>
                <a:schemeClr val="lt1"/>
              </a:buClr>
              <a:buSzPts val="6600"/>
              <a:buFont typeface="Playfair Display"/>
              <a:buNone/>
              <a:defRPr sz="6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2" name="Google Shape;182;p22"/>
          <p:cNvSpPr txBox="1"/>
          <p:nvPr>
            <p:ph idx="2" type="body"/>
          </p:nvPr>
        </p:nvSpPr>
        <p:spPr>
          <a:xfrm>
            <a:off x="812721" y="6138021"/>
            <a:ext cx="7518600" cy="1602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90000"/>
              </a:lnSpc>
              <a:spcBef>
                <a:spcPts val="1500"/>
              </a:spcBef>
              <a:spcAft>
                <a:spcPts val="0"/>
              </a:spcAft>
              <a:buClr>
                <a:schemeClr val="lt1"/>
              </a:buClr>
              <a:buSzPts val="3600"/>
              <a:buNone/>
              <a:defRPr sz="3600">
                <a:solidFill>
                  <a:schemeClr val="lt1"/>
                </a:solidFill>
              </a:defRPr>
            </a:lvl1pPr>
            <a:lvl2pPr indent="-228600" lvl="1" marL="914400" rtl="0" algn="l">
              <a:lnSpc>
                <a:spcPct val="90000"/>
              </a:lnSpc>
              <a:spcBef>
                <a:spcPts val="750"/>
              </a:spcBef>
              <a:spcAft>
                <a:spcPts val="0"/>
              </a:spcAft>
              <a:buClr>
                <a:schemeClr val="dk1"/>
              </a:buClr>
              <a:buSzPts val="2100"/>
              <a:buNone/>
              <a:defRPr sz="2100"/>
            </a:lvl2pPr>
            <a:lvl3pPr indent="-228600" lvl="2" marL="1371600" rtl="0" algn="l">
              <a:lnSpc>
                <a:spcPct val="90000"/>
              </a:lnSpc>
              <a:spcBef>
                <a:spcPts val="750"/>
              </a:spcBef>
              <a:spcAft>
                <a:spcPts val="0"/>
              </a:spcAft>
              <a:buClr>
                <a:schemeClr val="dk1"/>
              </a:buClr>
              <a:buSzPts val="1800"/>
              <a:buNone/>
              <a:defRPr sz="1800"/>
            </a:lvl3pPr>
            <a:lvl4pPr indent="-228600" lvl="3" marL="1828800" rtl="0" algn="l">
              <a:lnSpc>
                <a:spcPct val="90000"/>
              </a:lnSpc>
              <a:spcBef>
                <a:spcPts val="750"/>
              </a:spcBef>
              <a:spcAft>
                <a:spcPts val="0"/>
              </a:spcAft>
              <a:buClr>
                <a:schemeClr val="dk1"/>
              </a:buClr>
              <a:buSzPts val="1500"/>
              <a:buNone/>
              <a:defRPr sz="1500"/>
            </a:lvl4pPr>
            <a:lvl5pPr indent="-228600" lvl="4" marL="2286000" rtl="0" algn="l">
              <a:lnSpc>
                <a:spcPct val="90000"/>
              </a:lnSpc>
              <a:spcBef>
                <a:spcPts val="750"/>
              </a:spcBef>
              <a:spcAft>
                <a:spcPts val="0"/>
              </a:spcAft>
              <a:buClr>
                <a:schemeClr val="dk1"/>
              </a:buClr>
              <a:buSzPts val="1500"/>
              <a:buNone/>
              <a:defRPr sz="1500"/>
            </a:lvl5pPr>
            <a:lvl6pPr indent="-228600" lvl="5" marL="2743200" rtl="0" algn="l">
              <a:lnSpc>
                <a:spcPct val="90000"/>
              </a:lnSpc>
              <a:spcBef>
                <a:spcPts val="750"/>
              </a:spcBef>
              <a:spcAft>
                <a:spcPts val="0"/>
              </a:spcAft>
              <a:buClr>
                <a:schemeClr val="dk1"/>
              </a:buClr>
              <a:buSzPts val="1500"/>
              <a:buNone/>
              <a:defRPr sz="1500"/>
            </a:lvl6pPr>
            <a:lvl7pPr indent="-228600" lvl="6" marL="3200400" rtl="0" algn="l">
              <a:lnSpc>
                <a:spcPct val="90000"/>
              </a:lnSpc>
              <a:spcBef>
                <a:spcPts val="750"/>
              </a:spcBef>
              <a:spcAft>
                <a:spcPts val="0"/>
              </a:spcAft>
              <a:buClr>
                <a:schemeClr val="dk1"/>
              </a:buClr>
              <a:buSzPts val="1500"/>
              <a:buNone/>
              <a:defRPr sz="1500"/>
            </a:lvl7pPr>
            <a:lvl8pPr indent="-228600" lvl="7" marL="3657600" rtl="0" algn="l">
              <a:lnSpc>
                <a:spcPct val="90000"/>
              </a:lnSpc>
              <a:spcBef>
                <a:spcPts val="750"/>
              </a:spcBef>
              <a:spcAft>
                <a:spcPts val="0"/>
              </a:spcAft>
              <a:buClr>
                <a:schemeClr val="dk1"/>
              </a:buClr>
              <a:buSzPts val="1500"/>
              <a:buNone/>
              <a:defRPr sz="1500"/>
            </a:lvl8pPr>
            <a:lvl9pPr indent="-228600" lvl="8" marL="4114800" rtl="0" algn="l">
              <a:lnSpc>
                <a:spcPct val="90000"/>
              </a:lnSpc>
              <a:spcBef>
                <a:spcPts val="750"/>
              </a:spcBef>
              <a:spcAft>
                <a:spcPts val="0"/>
              </a:spcAft>
              <a:buClr>
                <a:schemeClr val="dk1"/>
              </a:buClr>
              <a:buSzPts val="1500"/>
              <a:buNone/>
              <a:defRPr sz="1500"/>
            </a:lvl9pPr>
          </a:lstStyle>
          <a:p/>
        </p:txBody>
      </p:sp>
      <p:pic>
        <p:nvPicPr>
          <p:cNvPr id="183" name="Google Shape;183;p22"/>
          <p:cNvPicPr preferRelativeResize="0"/>
          <p:nvPr/>
        </p:nvPicPr>
        <p:blipFill rotWithShape="1">
          <a:blip r:embed="rId2">
            <a:alphaModFix/>
          </a:blip>
          <a:srcRect b="0" l="0" r="0" t="0"/>
          <a:stretch/>
        </p:blipFill>
        <p:spPr>
          <a:xfrm>
            <a:off x="3335628" y="441265"/>
            <a:ext cx="2472744" cy="55995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 RIGHT BLACK" showMasterSp="0">
  <p:cSld name="Content with Caption - RIGHT BLACK">
    <p:spTree>
      <p:nvGrpSpPr>
        <p:cNvPr id="184" name="Shape 184"/>
        <p:cNvGrpSpPr/>
        <p:nvPr/>
      </p:nvGrpSpPr>
      <p:grpSpPr>
        <a:xfrm>
          <a:off x="0" y="0"/>
          <a:ext cx="0" cy="0"/>
          <a:chOff x="0" y="0"/>
          <a:chExt cx="0" cy="0"/>
        </a:xfrm>
      </p:grpSpPr>
      <p:sp>
        <p:nvSpPr>
          <p:cNvPr id="185" name="Google Shape;185;p23"/>
          <p:cNvSpPr/>
          <p:nvPr/>
        </p:nvSpPr>
        <p:spPr>
          <a:xfrm>
            <a:off x="9144000" y="0"/>
            <a:ext cx="9144000" cy="10288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86" name="Google Shape;186;p23"/>
          <p:cNvSpPr txBox="1"/>
          <p:nvPr>
            <p:ph idx="1" type="body"/>
          </p:nvPr>
        </p:nvSpPr>
        <p:spPr>
          <a:xfrm>
            <a:off x="0" y="0"/>
            <a:ext cx="9144000" cy="10288500"/>
          </a:xfrm>
          <a:prstGeom prst="rect">
            <a:avLst/>
          </a:prstGeom>
          <a:noFill/>
          <a:ln>
            <a:noFill/>
          </a:ln>
        </p:spPr>
        <p:txBody>
          <a:bodyPr anchorCtr="0" anchor="ctr" bIns="45700" lIns="91425" spcFirstLastPara="1" rIns="91425" wrap="square" tIns="45700">
            <a:normAutofit/>
          </a:bodyPr>
          <a:lstStyle>
            <a:lvl1pPr indent="-533400" lvl="0" marL="457200" rtl="0" algn="l">
              <a:lnSpc>
                <a:spcPct val="90000"/>
              </a:lnSpc>
              <a:spcBef>
                <a:spcPts val="1500"/>
              </a:spcBef>
              <a:spcAft>
                <a:spcPts val="0"/>
              </a:spcAft>
              <a:buClr>
                <a:schemeClr val="dk1"/>
              </a:buClr>
              <a:buSzPts val="4800"/>
              <a:buChar char="•"/>
              <a:defRPr sz="4800"/>
            </a:lvl1pPr>
            <a:lvl2pPr indent="-495300" lvl="1" marL="914400" rtl="0" algn="l">
              <a:lnSpc>
                <a:spcPct val="90000"/>
              </a:lnSpc>
              <a:spcBef>
                <a:spcPts val="750"/>
              </a:spcBef>
              <a:spcAft>
                <a:spcPts val="0"/>
              </a:spcAft>
              <a:buClr>
                <a:schemeClr val="dk1"/>
              </a:buClr>
              <a:buSzPts val="4200"/>
              <a:buChar char="•"/>
              <a:defRPr sz="4200"/>
            </a:lvl2pPr>
            <a:lvl3pPr indent="-457200" lvl="2" marL="1371600" rtl="0" algn="l">
              <a:lnSpc>
                <a:spcPct val="90000"/>
              </a:lnSpc>
              <a:spcBef>
                <a:spcPts val="750"/>
              </a:spcBef>
              <a:spcAft>
                <a:spcPts val="0"/>
              </a:spcAft>
              <a:buClr>
                <a:schemeClr val="dk1"/>
              </a:buClr>
              <a:buSzPts val="3600"/>
              <a:buChar char="•"/>
              <a:defRPr sz="3600"/>
            </a:lvl3pPr>
            <a:lvl4pPr indent="-419100" lvl="3" marL="1828800" rtl="0" algn="l">
              <a:lnSpc>
                <a:spcPct val="90000"/>
              </a:lnSpc>
              <a:spcBef>
                <a:spcPts val="750"/>
              </a:spcBef>
              <a:spcAft>
                <a:spcPts val="0"/>
              </a:spcAft>
              <a:buClr>
                <a:schemeClr val="dk1"/>
              </a:buClr>
              <a:buSzPts val="3000"/>
              <a:buChar char="•"/>
              <a:defRPr sz="3000"/>
            </a:lvl4pPr>
            <a:lvl5pPr indent="-419100" lvl="4" marL="2286000" rtl="0" algn="l">
              <a:lnSpc>
                <a:spcPct val="90000"/>
              </a:lnSpc>
              <a:spcBef>
                <a:spcPts val="750"/>
              </a:spcBef>
              <a:spcAft>
                <a:spcPts val="0"/>
              </a:spcAft>
              <a:buClr>
                <a:schemeClr val="dk1"/>
              </a:buClr>
              <a:buSzPts val="3000"/>
              <a:buChar char="•"/>
              <a:defRPr sz="3000"/>
            </a:lvl5pPr>
            <a:lvl6pPr indent="-419100" lvl="5" marL="2743200" rtl="0" algn="l">
              <a:lnSpc>
                <a:spcPct val="90000"/>
              </a:lnSpc>
              <a:spcBef>
                <a:spcPts val="750"/>
              </a:spcBef>
              <a:spcAft>
                <a:spcPts val="0"/>
              </a:spcAft>
              <a:buClr>
                <a:schemeClr val="dk1"/>
              </a:buClr>
              <a:buSzPts val="3000"/>
              <a:buChar char="•"/>
              <a:defRPr sz="3000"/>
            </a:lvl6pPr>
            <a:lvl7pPr indent="-419100" lvl="6" marL="3200400" rtl="0" algn="l">
              <a:lnSpc>
                <a:spcPct val="90000"/>
              </a:lnSpc>
              <a:spcBef>
                <a:spcPts val="750"/>
              </a:spcBef>
              <a:spcAft>
                <a:spcPts val="0"/>
              </a:spcAft>
              <a:buClr>
                <a:schemeClr val="dk1"/>
              </a:buClr>
              <a:buSzPts val="3000"/>
              <a:buChar char="•"/>
              <a:defRPr sz="3000"/>
            </a:lvl7pPr>
            <a:lvl8pPr indent="-419100" lvl="7" marL="3657600" rtl="0" algn="l">
              <a:lnSpc>
                <a:spcPct val="90000"/>
              </a:lnSpc>
              <a:spcBef>
                <a:spcPts val="750"/>
              </a:spcBef>
              <a:spcAft>
                <a:spcPts val="0"/>
              </a:spcAft>
              <a:buClr>
                <a:schemeClr val="dk1"/>
              </a:buClr>
              <a:buSzPts val="3000"/>
              <a:buChar char="•"/>
              <a:defRPr sz="3000"/>
            </a:lvl8pPr>
            <a:lvl9pPr indent="-419100" lvl="8" marL="4114800" rtl="0" algn="l">
              <a:lnSpc>
                <a:spcPct val="90000"/>
              </a:lnSpc>
              <a:spcBef>
                <a:spcPts val="750"/>
              </a:spcBef>
              <a:spcAft>
                <a:spcPts val="0"/>
              </a:spcAft>
              <a:buClr>
                <a:schemeClr val="dk1"/>
              </a:buClr>
              <a:buSzPts val="3000"/>
              <a:buChar char="•"/>
              <a:defRPr sz="3000"/>
            </a:lvl9pPr>
          </a:lstStyle>
          <a:p/>
        </p:txBody>
      </p:sp>
      <p:sp>
        <p:nvSpPr>
          <p:cNvPr id="187" name="Google Shape;187;p23"/>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b="0" i="0" sz="1800" u="none" cap="none" strike="noStrike">
                <a:solidFill>
                  <a:schemeClr val="lt1"/>
                </a:solidFill>
                <a:latin typeface="Roboto"/>
                <a:ea typeface="Roboto"/>
                <a:cs typeface="Roboto"/>
                <a:sym typeface="Roboto"/>
              </a:defRPr>
            </a:lvl1pPr>
            <a:lvl2pPr indent="0" lvl="1" marL="0" rtl="0" algn="r">
              <a:spcBef>
                <a:spcPts val="0"/>
              </a:spcBef>
              <a:buNone/>
              <a:defRPr b="0" i="0" sz="1800" u="none" cap="none" strike="noStrike">
                <a:solidFill>
                  <a:schemeClr val="lt1"/>
                </a:solidFill>
                <a:latin typeface="Roboto"/>
                <a:ea typeface="Roboto"/>
                <a:cs typeface="Roboto"/>
                <a:sym typeface="Roboto"/>
              </a:defRPr>
            </a:lvl2pPr>
            <a:lvl3pPr indent="0" lvl="2" marL="0" rtl="0" algn="r">
              <a:spcBef>
                <a:spcPts val="0"/>
              </a:spcBef>
              <a:buNone/>
              <a:defRPr b="0" i="0" sz="1800" u="none" cap="none" strike="noStrike">
                <a:solidFill>
                  <a:schemeClr val="lt1"/>
                </a:solidFill>
                <a:latin typeface="Roboto"/>
                <a:ea typeface="Roboto"/>
                <a:cs typeface="Roboto"/>
                <a:sym typeface="Roboto"/>
              </a:defRPr>
            </a:lvl3pPr>
            <a:lvl4pPr indent="0" lvl="3" marL="0" rtl="0" algn="r">
              <a:spcBef>
                <a:spcPts val="0"/>
              </a:spcBef>
              <a:buNone/>
              <a:defRPr b="0" i="0" sz="1800" u="none" cap="none" strike="noStrike">
                <a:solidFill>
                  <a:schemeClr val="lt1"/>
                </a:solidFill>
                <a:latin typeface="Roboto"/>
                <a:ea typeface="Roboto"/>
                <a:cs typeface="Roboto"/>
                <a:sym typeface="Roboto"/>
              </a:defRPr>
            </a:lvl4pPr>
            <a:lvl5pPr indent="0" lvl="4" marL="0" rtl="0" algn="r">
              <a:spcBef>
                <a:spcPts val="0"/>
              </a:spcBef>
              <a:buNone/>
              <a:defRPr b="0" i="0" sz="1800" u="none" cap="none" strike="noStrike">
                <a:solidFill>
                  <a:schemeClr val="lt1"/>
                </a:solidFill>
                <a:latin typeface="Roboto"/>
                <a:ea typeface="Roboto"/>
                <a:cs typeface="Roboto"/>
                <a:sym typeface="Roboto"/>
              </a:defRPr>
            </a:lvl5pPr>
            <a:lvl6pPr indent="0" lvl="5" marL="0" rtl="0" algn="r">
              <a:spcBef>
                <a:spcPts val="0"/>
              </a:spcBef>
              <a:buNone/>
              <a:defRPr b="0" i="0" sz="1800" u="none" cap="none" strike="noStrike">
                <a:solidFill>
                  <a:schemeClr val="lt1"/>
                </a:solidFill>
                <a:latin typeface="Roboto"/>
                <a:ea typeface="Roboto"/>
                <a:cs typeface="Roboto"/>
                <a:sym typeface="Roboto"/>
              </a:defRPr>
            </a:lvl6pPr>
            <a:lvl7pPr indent="0" lvl="6" marL="0" rtl="0" algn="r">
              <a:spcBef>
                <a:spcPts val="0"/>
              </a:spcBef>
              <a:buNone/>
              <a:defRPr b="0" i="0" sz="1800" u="none" cap="none" strike="noStrike">
                <a:solidFill>
                  <a:schemeClr val="lt1"/>
                </a:solidFill>
                <a:latin typeface="Roboto"/>
                <a:ea typeface="Roboto"/>
                <a:cs typeface="Roboto"/>
                <a:sym typeface="Roboto"/>
              </a:defRPr>
            </a:lvl7pPr>
            <a:lvl8pPr indent="0" lvl="7" marL="0" rtl="0" algn="r">
              <a:spcBef>
                <a:spcPts val="0"/>
              </a:spcBef>
              <a:buNone/>
              <a:defRPr b="0" i="0" sz="1800" u="none" cap="none" strike="noStrike">
                <a:solidFill>
                  <a:schemeClr val="lt1"/>
                </a:solidFill>
                <a:latin typeface="Roboto"/>
                <a:ea typeface="Roboto"/>
                <a:cs typeface="Roboto"/>
                <a:sym typeface="Roboto"/>
              </a:defRPr>
            </a:lvl8pPr>
            <a:lvl9pPr indent="0" lvl="8" marL="0" rtl="0" algn="r">
              <a:spcBef>
                <a:spcPts val="0"/>
              </a:spcBef>
              <a:buNone/>
              <a:defRPr b="0" i="0" sz="18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
        <p:nvSpPr>
          <p:cNvPr id="188" name="Google Shape;188;p23"/>
          <p:cNvSpPr txBox="1"/>
          <p:nvPr>
            <p:ph type="title"/>
          </p:nvPr>
        </p:nvSpPr>
        <p:spPr>
          <a:xfrm>
            <a:off x="9956721" y="4342880"/>
            <a:ext cx="7518600" cy="1602900"/>
          </a:xfrm>
          <a:prstGeom prst="rect">
            <a:avLst/>
          </a:prstGeom>
          <a:noFill/>
          <a:ln>
            <a:noFill/>
          </a:ln>
        </p:spPr>
        <p:txBody>
          <a:bodyPr anchorCtr="0" anchor="ctr" bIns="45700" lIns="91425" spcFirstLastPara="1" rIns="91425" wrap="square" tIns="45700">
            <a:noAutofit/>
          </a:bodyPr>
          <a:lstStyle>
            <a:lvl1pPr lvl="0" rtl="0" algn="ctr">
              <a:lnSpc>
                <a:spcPct val="90000"/>
              </a:lnSpc>
              <a:spcBef>
                <a:spcPts val="0"/>
              </a:spcBef>
              <a:spcAft>
                <a:spcPts val="0"/>
              </a:spcAft>
              <a:buClr>
                <a:schemeClr val="lt1"/>
              </a:buClr>
              <a:buSzPts val="6600"/>
              <a:buFont typeface="Playfair Display"/>
              <a:buNone/>
              <a:defRPr sz="6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9" name="Google Shape;189;p23"/>
          <p:cNvSpPr txBox="1"/>
          <p:nvPr>
            <p:ph idx="2" type="body"/>
          </p:nvPr>
        </p:nvSpPr>
        <p:spPr>
          <a:xfrm>
            <a:off x="9956721" y="6138021"/>
            <a:ext cx="7518600" cy="1602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90000"/>
              </a:lnSpc>
              <a:spcBef>
                <a:spcPts val="1500"/>
              </a:spcBef>
              <a:spcAft>
                <a:spcPts val="0"/>
              </a:spcAft>
              <a:buClr>
                <a:schemeClr val="lt1"/>
              </a:buClr>
              <a:buSzPts val="3600"/>
              <a:buNone/>
              <a:defRPr sz="3600">
                <a:solidFill>
                  <a:schemeClr val="lt1"/>
                </a:solidFill>
              </a:defRPr>
            </a:lvl1pPr>
            <a:lvl2pPr indent="-228600" lvl="1" marL="914400" rtl="0" algn="l">
              <a:lnSpc>
                <a:spcPct val="90000"/>
              </a:lnSpc>
              <a:spcBef>
                <a:spcPts val="750"/>
              </a:spcBef>
              <a:spcAft>
                <a:spcPts val="0"/>
              </a:spcAft>
              <a:buClr>
                <a:schemeClr val="dk1"/>
              </a:buClr>
              <a:buSzPts val="2100"/>
              <a:buNone/>
              <a:defRPr sz="2100"/>
            </a:lvl2pPr>
            <a:lvl3pPr indent="-228600" lvl="2" marL="1371600" rtl="0" algn="l">
              <a:lnSpc>
                <a:spcPct val="90000"/>
              </a:lnSpc>
              <a:spcBef>
                <a:spcPts val="750"/>
              </a:spcBef>
              <a:spcAft>
                <a:spcPts val="0"/>
              </a:spcAft>
              <a:buClr>
                <a:schemeClr val="dk1"/>
              </a:buClr>
              <a:buSzPts val="1800"/>
              <a:buNone/>
              <a:defRPr sz="1800"/>
            </a:lvl3pPr>
            <a:lvl4pPr indent="-228600" lvl="3" marL="1828800" rtl="0" algn="l">
              <a:lnSpc>
                <a:spcPct val="90000"/>
              </a:lnSpc>
              <a:spcBef>
                <a:spcPts val="750"/>
              </a:spcBef>
              <a:spcAft>
                <a:spcPts val="0"/>
              </a:spcAft>
              <a:buClr>
                <a:schemeClr val="dk1"/>
              </a:buClr>
              <a:buSzPts val="1500"/>
              <a:buNone/>
              <a:defRPr sz="1500"/>
            </a:lvl4pPr>
            <a:lvl5pPr indent="-228600" lvl="4" marL="2286000" rtl="0" algn="l">
              <a:lnSpc>
                <a:spcPct val="90000"/>
              </a:lnSpc>
              <a:spcBef>
                <a:spcPts val="750"/>
              </a:spcBef>
              <a:spcAft>
                <a:spcPts val="0"/>
              </a:spcAft>
              <a:buClr>
                <a:schemeClr val="dk1"/>
              </a:buClr>
              <a:buSzPts val="1500"/>
              <a:buNone/>
              <a:defRPr sz="1500"/>
            </a:lvl5pPr>
            <a:lvl6pPr indent="-228600" lvl="5" marL="2743200" rtl="0" algn="l">
              <a:lnSpc>
                <a:spcPct val="90000"/>
              </a:lnSpc>
              <a:spcBef>
                <a:spcPts val="750"/>
              </a:spcBef>
              <a:spcAft>
                <a:spcPts val="0"/>
              </a:spcAft>
              <a:buClr>
                <a:schemeClr val="dk1"/>
              </a:buClr>
              <a:buSzPts val="1500"/>
              <a:buNone/>
              <a:defRPr sz="1500"/>
            </a:lvl6pPr>
            <a:lvl7pPr indent="-228600" lvl="6" marL="3200400" rtl="0" algn="l">
              <a:lnSpc>
                <a:spcPct val="90000"/>
              </a:lnSpc>
              <a:spcBef>
                <a:spcPts val="750"/>
              </a:spcBef>
              <a:spcAft>
                <a:spcPts val="0"/>
              </a:spcAft>
              <a:buClr>
                <a:schemeClr val="dk1"/>
              </a:buClr>
              <a:buSzPts val="1500"/>
              <a:buNone/>
              <a:defRPr sz="1500"/>
            </a:lvl7pPr>
            <a:lvl8pPr indent="-228600" lvl="7" marL="3657600" rtl="0" algn="l">
              <a:lnSpc>
                <a:spcPct val="90000"/>
              </a:lnSpc>
              <a:spcBef>
                <a:spcPts val="750"/>
              </a:spcBef>
              <a:spcAft>
                <a:spcPts val="0"/>
              </a:spcAft>
              <a:buClr>
                <a:schemeClr val="dk1"/>
              </a:buClr>
              <a:buSzPts val="1500"/>
              <a:buNone/>
              <a:defRPr sz="1500"/>
            </a:lvl8pPr>
            <a:lvl9pPr indent="-228600" lvl="8" marL="4114800" rtl="0" algn="l">
              <a:lnSpc>
                <a:spcPct val="90000"/>
              </a:lnSpc>
              <a:spcBef>
                <a:spcPts val="750"/>
              </a:spcBef>
              <a:spcAft>
                <a:spcPts val="0"/>
              </a:spcAft>
              <a:buClr>
                <a:schemeClr val="dk1"/>
              </a:buClr>
              <a:buSzPts val="1500"/>
              <a:buNone/>
              <a:defRPr sz="1500"/>
            </a:lvl9pPr>
          </a:lstStyle>
          <a:p/>
        </p:txBody>
      </p:sp>
      <p:pic>
        <p:nvPicPr>
          <p:cNvPr id="190" name="Google Shape;190;p23"/>
          <p:cNvPicPr preferRelativeResize="0"/>
          <p:nvPr/>
        </p:nvPicPr>
        <p:blipFill rotWithShape="1">
          <a:blip r:embed="rId2">
            <a:alphaModFix/>
          </a:blip>
          <a:srcRect b="0" l="0" r="0" t="0"/>
          <a:stretch/>
        </p:blipFill>
        <p:spPr>
          <a:xfrm>
            <a:off x="12479628" y="441265"/>
            <a:ext cx="2472744" cy="559952"/>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191" name="Shape 191"/>
        <p:cNvGrpSpPr/>
        <p:nvPr/>
      </p:nvGrpSpPr>
      <p:grpSpPr>
        <a:xfrm>
          <a:off x="0" y="0"/>
          <a:ext cx="0" cy="0"/>
          <a:chOff x="0" y="0"/>
          <a:chExt cx="0" cy="0"/>
        </a:xfrm>
      </p:grpSpPr>
      <p:sp>
        <p:nvSpPr>
          <p:cNvPr id="192" name="Google Shape;192;p24"/>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3" name="Google Shape;193;p24"/>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194" name="Google Shape;194;p24"/>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5" name="Google Shape;195;p24"/>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6" name="Google Shape;196;p24"/>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1800">
                <a:solidFill>
                  <a:srgbClr val="919091"/>
                </a:solidFill>
              </a:defRPr>
            </a:lvl1pPr>
            <a:lvl2pPr indent="0" lvl="1" marL="0" rtl="0" algn="r">
              <a:spcBef>
                <a:spcPts val="0"/>
              </a:spcBef>
              <a:buNone/>
              <a:defRPr sz="1800">
                <a:solidFill>
                  <a:srgbClr val="919091"/>
                </a:solidFill>
              </a:defRPr>
            </a:lvl2pPr>
            <a:lvl3pPr indent="0" lvl="2" marL="0" rtl="0" algn="r">
              <a:spcBef>
                <a:spcPts val="0"/>
              </a:spcBef>
              <a:buNone/>
              <a:defRPr sz="1800">
                <a:solidFill>
                  <a:srgbClr val="919091"/>
                </a:solidFill>
              </a:defRPr>
            </a:lvl3pPr>
            <a:lvl4pPr indent="0" lvl="3" marL="0" rtl="0" algn="r">
              <a:spcBef>
                <a:spcPts val="0"/>
              </a:spcBef>
              <a:buNone/>
              <a:defRPr sz="1800">
                <a:solidFill>
                  <a:srgbClr val="919091"/>
                </a:solidFill>
              </a:defRPr>
            </a:lvl4pPr>
            <a:lvl5pPr indent="0" lvl="4" marL="0" rtl="0" algn="r">
              <a:spcBef>
                <a:spcPts val="0"/>
              </a:spcBef>
              <a:buNone/>
              <a:defRPr sz="1800">
                <a:solidFill>
                  <a:srgbClr val="919091"/>
                </a:solidFill>
              </a:defRPr>
            </a:lvl5pPr>
            <a:lvl6pPr indent="0" lvl="5" marL="0" rtl="0" algn="r">
              <a:spcBef>
                <a:spcPts val="0"/>
              </a:spcBef>
              <a:buNone/>
              <a:defRPr sz="1800">
                <a:solidFill>
                  <a:srgbClr val="919091"/>
                </a:solidFill>
              </a:defRPr>
            </a:lvl6pPr>
            <a:lvl7pPr indent="0" lvl="6" marL="0" rtl="0" algn="r">
              <a:spcBef>
                <a:spcPts val="0"/>
              </a:spcBef>
              <a:buNone/>
              <a:defRPr sz="1800">
                <a:solidFill>
                  <a:srgbClr val="919091"/>
                </a:solidFill>
              </a:defRPr>
            </a:lvl7pPr>
            <a:lvl8pPr indent="0" lvl="7" marL="0" rtl="0" algn="r">
              <a:spcBef>
                <a:spcPts val="0"/>
              </a:spcBef>
              <a:buNone/>
              <a:defRPr sz="1800">
                <a:solidFill>
                  <a:srgbClr val="919091"/>
                </a:solidFill>
              </a:defRPr>
            </a:lvl8pPr>
            <a:lvl9pPr indent="0" lvl="8" marL="0" rtl="0" algn="r">
              <a:spcBef>
                <a:spcPts val="0"/>
              </a:spcBef>
              <a:buNone/>
              <a:defRPr sz="1800">
                <a:solidFill>
                  <a:srgbClr val="91909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00" name="Shape 200"/>
        <p:cNvGrpSpPr/>
        <p:nvPr/>
      </p:nvGrpSpPr>
      <p:grpSpPr>
        <a:xfrm>
          <a:off x="0" y="0"/>
          <a:ext cx="0" cy="0"/>
          <a:chOff x="0" y="0"/>
          <a:chExt cx="0" cy="0"/>
        </a:xfrm>
      </p:grpSpPr>
      <p:grpSp>
        <p:nvGrpSpPr>
          <p:cNvPr id="201" name="Google Shape;201;p26"/>
          <p:cNvGrpSpPr/>
          <p:nvPr/>
        </p:nvGrpSpPr>
        <p:grpSpPr>
          <a:xfrm>
            <a:off x="0" y="-1"/>
            <a:ext cx="18288000" cy="10288845"/>
            <a:chOff x="0" y="-1"/>
            <a:chExt cx="9144000" cy="5143651"/>
          </a:xfrm>
        </p:grpSpPr>
        <p:sp>
          <p:nvSpPr>
            <p:cNvPr id="202" name="Google Shape;202;p26"/>
            <p:cNvSpPr/>
            <p:nvPr/>
          </p:nvSpPr>
          <p:spPr>
            <a:xfrm>
              <a:off x="720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3" name="Google Shape;203;p26"/>
            <p:cNvSpPr/>
            <p:nvPr/>
          </p:nvSpPr>
          <p:spPr>
            <a:xfrm>
              <a:off x="720000" y="964405"/>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4" name="Google Shape;204;p26"/>
            <p:cNvSpPr/>
            <p:nvPr/>
          </p:nvSpPr>
          <p:spPr>
            <a:xfrm>
              <a:off x="720000" y="1285873"/>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5" name="Google Shape;205;p26"/>
            <p:cNvSpPr/>
            <p:nvPr/>
          </p:nvSpPr>
          <p:spPr>
            <a:xfrm>
              <a:off x="720000" y="160734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6" name="Google Shape;206;p26"/>
            <p:cNvSpPr/>
            <p:nvPr/>
          </p:nvSpPr>
          <p:spPr>
            <a:xfrm>
              <a:off x="720000" y="1928810"/>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7" name="Google Shape;207;p26"/>
            <p:cNvSpPr/>
            <p:nvPr/>
          </p:nvSpPr>
          <p:spPr>
            <a:xfrm>
              <a:off x="720000" y="225027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8" name="Google Shape;208;p26"/>
            <p:cNvSpPr/>
            <p:nvPr/>
          </p:nvSpPr>
          <p:spPr>
            <a:xfrm>
              <a:off x="720000" y="257174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09" name="Google Shape;209;p26"/>
            <p:cNvSpPr/>
            <p:nvPr/>
          </p:nvSpPr>
          <p:spPr>
            <a:xfrm>
              <a:off x="720000" y="2893215"/>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0" name="Google Shape;210;p26"/>
            <p:cNvSpPr/>
            <p:nvPr/>
          </p:nvSpPr>
          <p:spPr>
            <a:xfrm>
              <a:off x="720000" y="321468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1" name="Google Shape;211;p26"/>
            <p:cNvSpPr/>
            <p:nvPr/>
          </p:nvSpPr>
          <p:spPr>
            <a:xfrm>
              <a:off x="720000" y="353615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2" name="Google Shape;212;p26"/>
            <p:cNvSpPr/>
            <p:nvPr/>
          </p:nvSpPr>
          <p:spPr>
            <a:xfrm>
              <a:off x="720000" y="3857620"/>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3" name="Google Shape;213;p26"/>
            <p:cNvSpPr/>
            <p:nvPr/>
          </p:nvSpPr>
          <p:spPr>
            <a:xfrm>
              <a:off x="720000" y="417908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4" name="Google Shape;214;p26"/>
            <p:cNvSpPr/>
            <p:nvPr/>
          </p:nvSpPr>
          <p:spPr>
            <a:xfrm>
              <a:off x="720000" y="321468"/>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5" name="Google Shape;215;p26"/>
            <p:cNvSpPr/>
            <p:nvPr/>
          </p:nvSpPr>
          <p:spPr>
            <a:xfrm>
              <a:off x="720000" y="0"/>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6" name="Google Shape;216;p26"/>
            <p:cNvSpPr/>
            <p:nvPr/>
          </p:nvSpPr>
          <p:spPr>
            <a:xfrm>
              <a:off x="720000" y="450055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7" name="Google Shape;217;p26"/>
            <p:cNvSpPr/>
            <p:nvPr/>
          </p:nvSpPr>
          <p:spPr>
            <a:xfrm>
              <a:off x="720000" y="4822025"/>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8" name="Google Shape;218;p26"/>
            <p:cNvSpPr/>
            <p:nvPr/>
          </p:nvSpPr>
          <p:spPr>
            <a:xfrm>
              <a:off x="1041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19" name="Google Shape;219;p26"/>
            <p:cNvSpPr/>
            <p:nvPr/>
          </p:nvSpPr>
          <p:spPr>
            <a:xfrm>
              <a:off x="2004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0" name="Google Shape;220;p26"/>
            <p:cNvSpPr/>
            <p:nvPr/>
          </p:nvSpPr>
          <p:spPr>
            <a:xfrm>
              <a:off x="1683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1" name="Google Shape;221;p26"/>
            <p:cNvSpPr/>
            <p:nvPr/>
          </p:nvSpPr>
          <p:spPr>
            <a:xfrm>
              <a:off x="1362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2" name="Google Shape;222;p26"/>
            <p:cNvSpPr/>
            <p:nvPr/>
          </p:nvSpPr>
          <p:spPr>
            <a:xfrm>
              <a:off x="2325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3" name="Google Shape;223;p26"/>
            <p:cNvSpPr/>
            <p:nvPr/>
          </p:nvSpPr>
          <p:spPr>
            <a:xfrm>
              <a:off x="3288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4" name="Google Shape;224;p26"/>
            <p:cNvSpPr/>
            <p:nvPr/>
          </p:nvSpPr>
          <p:spPr>
            <a:xfrm>
              <a:off x="2967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5" name="Google Shape;225;p26"/>
            <p:cNvSpPr/>
            <p:nvPr/>
          </p:nvSpPr>
          <p:spPr>
            <a:xfrm>
              <a:off x="2646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6" name="Google Shape;226;p26"/>
            <p:cNvSpPr/>
            <p:nvPr/>
          </p:nvSpPr>
          <p:spPr>
            <a:xfrm>
              <a:off x="3609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7" name="Google Shape;227;p26"/>
            <p:cNvSpPr/>
            <p:nvPr/>
          </p:nvSpPr>
          <p:spPr>
            <a:xfrm>
              <a:off x="4572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8" name="Google Shape;228;p26"/>
            <p:cNvSpPr/>
            <p:nvPr/>
          </p:nvSpPr>
          <p:spPr>
            <a:xfrm>
              <a:off x="4251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29" name="Google Shape;229;p26"/>
            <p:cNvSpPr/>
            <p:nvPr/>
          </p:nvSpPr>
          <p:spPr>
            <a:xfrm>
              <a:off x="3930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0" name="Google Shape;230;p26"/>
            <p:cNvSpPr/>
            <p:nvPr/>
          </p:nvSpPr>
          <p:spPr>
            <a:xfrm>
              <a:off x="4893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1" name="Google Shape;231;p26"/>
            <p:cNvSpPr/>
            <p:nvPr/>
          </p:nvSpPr>
          <p:spPr>
            <a:xfrm>
              <a:off x="5856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2" name="Google Shape;232;p26"/>
            <p:cNvSpPr/>
            <p:nvPr/>
          </p:nvSpPr>
          <p:spPr>
            <a:xfrm>
              <a:off x="5535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3" name="Google Shape;233;p26"/>
            <p:cNvSpPr/>
            <p:nvPr/>
          </p:nvSpPr>
          <p:spPr>
            <a:xfrm>
              <a:off x="5214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4" name="Google Shape;234;p26"/>
            <p:cNvSpPr/>
            <p:nvPr/>
          </p:nvSpPr>
          <p:spPr>
            <a:xfrm>
              <a:off x="6177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5" name="Google Shape;235;p26"/>
            <p:cNvSpPr/>
            <p:nvPr/>
          </p:nvSpPr>
          <p:spPr>
            <a:xfrm>
              <a:off x="7140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6" name="Google Shape;236;p26"/>
            <p:cNvSpPr/>
            <p:nvPr/>
          </p:nvSpPr>
          <p:spPr>
            <a:xfrm>
              <a:off x="6819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7" name="Google Shape;237;p26"/>
            <p:cNvSpPr/>
            <p:nvPr/>
          </p:nvSpPr>
          <p:spPr>
            <a:xfrm>
              <a:off x="6498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8" name="Google Shape;238;p26"/>
            <p:cNvSpPr/>
            <p:nvPr/>
          </p:nvSpPr>
          <p:spPr>
            <a:xfrm>
              <a:off x="7461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39" name="Google Shape;239;p26"/>
            <p:cNvSpPr/>
            <p:nvPr/>
          </p:nvSpPr>
          <p:spPr>
            <a:xfrm>
              <a:off x="8103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0" name="Google Shape;240;p26"/>
            <p:cNvSpPr/>
            <p:nvPr/>
          </p:nvSpPr>
          <p:spPr>
            <a:xfrm>
              <a:off x="7782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1" name="Google Shape;241;p26"/>
            <p:cNvSpPr/>
            <p:nvPr/>
          </p:nvSpPr>
          <p:spPr>
            <a:xfrm>
              <a:off x="8424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2" name="Google Shape;242;p26"/>
            <p:cNvSpPr/>
            <p:nvPr/>
          </p:nvSpPr>
          <p:spPr>
            <a:xfrm>
              <a:off x="8745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3" name="Google Shape;243;p26"/>
            <p:cNvSpPr/>
            <p:nvPr/>
          </p:nvSpPr>
          <p:spPr>
            <a:xfrm>
              <a:off x="399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4" name="Google Shape;244;p26"/>
            <p:cNvSpPr/>
            <p:nvPr/>
          </p:nvSpPr>
          <p:spPr>
            <a:xfrm>
              <a:off x="78000" y="64293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5" name="Google Shape;245;p26"/>
            <p:cNvSpPr/>
            <p:nvPr/>
          </p:nvSpPr>
          <p:spPr>
            <a:xfrm>
              <a:off x="1041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6" name="Google Shape;246;p26"/>
            <p:cNvSpPr/>
            <p:nvPr/>
          </p:nvSpPr>
          <p:spPr>
            <a:xfrm>
              <a:off x="2004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7" name="Google Shape;247;p26"/>
            <p:cNvSpPr/>
            <p:nvPr/>
          </p:nvSpPr>
          <p:spPr>
            <a:xfrm>
              <a:off x="1683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8" name="Google Shape;248;p26"/>
            <p:cNvSpPr/>
            <p:nvPr/>
          </p:nvSpPr>
          <p:spPr>
            <a:xfrm>
              <a:off x="1362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49" name="Google Shape;249;p26"/>
            <p:cNvSpPr/>
            <p:nvPr/>
          </p:nvSpPr>
          <p:spPr>
            <a:xfrm>
              <a:off x="2325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0" name="Google Shape;250;p26"/>
            <p:cNvSpPr/>
            <p:nvPr/>
          </p:nvSpPr>
          <p:spPr>
            <a:xfrm>
              <a:off x="3288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1" name="Google Shape;251;p26"/>
            <p:cNvSpPr/>
            <p:nvPr/>
          </p:nvSpPr>
          <p:spPr>
            <a:xfrm>
              <a:off x="2967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2" name="Google Shape;252;p26"/>
            <p:cNvSpPr/>
            <p:nvPr/>
          </p:nvSpPr>
          <p:spPr>
            <a:xfrm>
              <a:off x="2646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3" name="Google Shape;253;p26"/>
            <p:cNvSpPr/>
            <p:nvPr/>
          </p:nvSpPr>
          <p:spPr>
            <a:xfrm>
              <a:off x="3609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4" name="Google Shape;254;p26"/>
            <p:cNvSpPr/>
            <p:nvPr/>
          </p:nvSpPr>
          <p:spPr>
            <a:xfrm>
              <a:off x="4572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5" name="Google Shape;255;p26"/>
            <p:cNvSpPr/>
            <p:nvPr/>
          </p:nvSpPr>
          <p:spPr>
            <a:xfrm>
              <a:off x="4251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6" name="Google Shape;256;p26"/>
            <p:cNvSpPr/>
            <p:nvPr/>
          </p:nvSpPr>
          <p:spPr>
            <a:xfrm>
              <a:off x="3930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7" name="Google Shape;257;p26"/>
            <p:cNvSpPr/>
            <p:nvPr/>
          </p:nvSpPr>
          <p:spPr>
            <a:xfrm>
              <a:off x="4893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8" name="Google Shape;258;p26"/>
            <p:cNvSpPr/>
            <p:nvPr/>
          </p:nvSpPr>
          <p:spPr>
            <a:xfrm>
              <a:off x="5856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59" name="Google Shape;259;p26"/>
            <p:cNvSpPr/>
            <p:nvPr/>
          </p:nvSpPr>
          <p:spPr>
            <a:xfrm>
              <a:off x="5535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0" name="Google Shape;260;p26"/>
            <p:cNvSpPr/>
            <p:nvPr/>
          </p:nvSpPr>
          <p:spPr>
            <a:xfrm>
              <a:off x="5214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1" name="Google Shape;261;p26"/>
            <p:cNvSpPr/>
            <p:nvPr/>
          </p:nvSpPr>
          <p:spPr>
            <a:xfrm>
              <a:off x="6177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2" name="Google Shape;262;p26"/>
            <p:cNvSpPr/>
            <p:nvPr/>
          </p:nvSpPr>
          <p:spPr>
            <a:xfrm>
              <a:off x="7140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3" name="Google Shape;263;p26"/>
            <p:cNvSpPr/>
            <p:nvPr/>
          </p:nvSpPr>
          <p:spPr>
            <a:xfrm>
              <a:off x="6819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4" name="Google Shape;264;p26"/>
            <p:cNvSpPr/>
            <p:nvPr/>
          </p:nvSpPr>
          <p:spPr>
            <a:xfrm>
              <a:off x="6498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5" name="Google Shape;265;p26"/>
            <p:cNvSpPr/>
            <p:nvPr/>
          </p:nvSpPr>
          <p:spPr>
            <a:xfrm>
              <a:off x="7461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6" name="Google Shape;266;p26"/>
            <p:cNvSpPr/>
            <p:nvPr/>
          </p:nvSpPr>
          <p:spPr>
            <a:xfrm>
              <a:off x="8103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7" name="Google Shape;267;p26"/>
            <p:cNvSpPr/>
            <p:nvPr/>
          </p:nvSpPr>
          <p:spPr>
            <a:xfrm>
              <a:off x="7782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8" name="Google Shape;268;p26"/>
            <p:cNvSpPr/>
            <p:nvPr/>
          </p:nvSpPr>
          <p:spPr>
            <a:xfrm>
              <a:off x="8424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69" name="Google Shape;269;p26"/>
            <p:cNvSpPr/>
            <p:nvPr/>
          </p:nvSpPr>
          <p:spPr>
            <a:xfrm>
              <a:off x="8745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0" name="Google Shape;270;p26"/>
            <p:cNvSpPr/>
            <p:nvPr/>
          </p:nvSpPr>
          <p:spPr>
            <a:xfrm>
              <a:off x="399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1" name="Google Shape;271;p26"/>
            <p:cNvSpPr/>
            <p:nvPr/>
          </p:nvSpPr>
          <p:spPr>
            <a:xfrm>
              <a:off x="78000" y="9644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2" name="Google Shape;272;p26"/>
            <p:cNvSpPr/>
            <p:nvPr/>
          </p:nvSpPr>
          <p:spPr>
            <a:xfrm>
              <a:off x="1041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3" name="Google Shape;273;p26"/>
            <p:cNvSpPr/>
            <p:nvPr/>
          </p:nvSpPr>
          <p:spPr>
            <a:xfrm>
              <a:off x="2004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4" name="Google Shape;274;p26"/>
            <p:cNvSpPr/>
            <p:nvPr/>
          </p:nvSpPr>
          <p:spPr>
            <a:xfrm>
              <a:off x="1683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5" name="Google Shape;275;p26"/>
            <p:cNvSpPr/>
            <p:nvPr/>
          </p:nvSpPr>
          <p:spPr>
            <a:xfrm>
              <a:off x="1362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6" name="Google Shape;276;p26"/>
            <p:cNvSpPr/>
            <p:nvPr/>
          </p:nvSpPr>
          <p:spPr>
            <a:xfrm>
              <a:off x="2325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7" name="Google Shape;277;p26"/>
            <p:cNvSpPr/>
            <p:nvPr/>
          </p:nvSpPr>
          <p:spPr>
            <a:xfrm>
              <a:off x="3288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8" name="Google Shape;278;p26"/>
            <p:cNvSpPr/>
            <p:nvPr/>
          </p:nvSpPr>
          <p:spPr>
            <a:xfrm>
              <a:off x="2967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79" name="Google Shape;279;p26"/>
            <p:cNvSpPr/>
            <p:nvPr/>
          </p:nvSpPr>
          <p:spPr>
            <a:xfrm>
              <a:off x="2646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0" name="Google Shape;280;p26"/>
            <p:cNvSpPr/>
            <p:nvPr/>
          </p:nvSpPr>
          <p:spPr>
            <a:xfrm>
              <a:off x="3609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1" name="Google Shape;281;p26"/>
            <p:cNvSpPr/>
            <p:nvPr/>
          </p:nvSpPr>
          <p:spPr>
            <a:xfrm>
              <a:off x="4572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2" name="Google Shape;282;p26"/>
            <p:cNvSpPr/>
            <p:nvPr/>
          </p:nvSpPr>
          <p:spPr>
            <a:xfrm>
              <a:off x="4251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3" name="Google Shape;283;p26"/>
            <p:cNvSpPr/>
            <p:nvPr/>
          </p:nvSpPr>
          <p:spPr>
            <a:xfrm>
              <a:off x="3930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4" name="Google Shape;284;p26"/>
            <p:cNvSpPr/>
            <p:nvPr/>
          </p:nvSpPr>
          <p:spPr>
            <a:xfrm>
              <a:off x="4893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5" name="Google Shape;285;p26"/>
            <p:cNvSpPr/>
            <p:nvPr/>
          </p:nvSpPr>
          <p:spPr>
            <a:xfrm>
              <a:off x="5856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6" name="Google Shape;286;p26"/>
            <p:cNvSpPr/>
            <p:nvPr/>
          </p:nvSpPr>
          <p:spPr>
            <a:xfrm>
              <a:off x="5535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7" name="Google Shape;287;p26"/>
            <p:cNvSpPr/>
            <p:nvPr/>
          </p:nvSpPr>
          <p:spPr>
            <a:xfrm>
              <a:off x="5214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8" name="Google Shape;288;p26"/>
            <p:cNvSpPr/>
            <p:nvPr/>
          </p:nvSpPr>
          <p:spPr>
            <a:xfrm>
              <a:off x="6177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89" name="Google Shape;289;p26"/>
            <p:cNvSpPr/>
            <p:nvPr/>
          </p:nvSpPr>
          <p:spPr>
            <a:xfrm>
              <a:off x="7140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0" name="Google Shape;290;p26"/>
            <p:cNvSpPr/>
            <p:nvPr/>
          </p:nvSpPr>
          <p:spPr>
            <a:xfrm>
              <a:off x="6819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1" name="Google Shape;291;p26"/>
            <p:cNvSpPr/>
            <p:nvPr/>
          </p:nvSpPr>
          <p:spPr>
            <a:xfrm>
              <a:off x="6498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2" name="Google Shape;292;p26"/>
            <p:cNvSpPr/>
            <p:nvPr/>
          </p:nvSpPr>
          <p:spPr>
            <a:xfrm>
              <a:off x="7461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3" name="Google Shape;293;p26"/>
            <p:cNvSpPr/>
            <p:nvPr/>
          </p:nvSpPr>
          <p:spPr>
            <a:xfrm>
              <a:off x="8103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4" name="Google Shape;294;p26"/>
            <p:cNvSpPr/>
            <p:nvPr/>
          </p:nvSpPr>
          <p:spPr>
            <a:xfrm>
              <a:off x="7782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5" name="Google Shape;295;p26"/>
            <p:cNvSpPr/>
            <p:nvPr/>
          </p:nvSpPr>
          <p:spPr>
            <a:xfrm>
              <a:off x="8424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6" name="Google Shape;296;p26"/>
            <p:cNvSpPr/>
            <p:nvPr/>
          </p:nvSpPr>
          <p:spPr>
            <a:xfrm>
              <a:off x="8745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7" name="Google Shape;297;p26"/>
            <p:cNvSpPr/>
            <p:nvPr/>
          </p:nvSpPr>
          <p:spPr>
            <a:xfrm>
              <a:off x="399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8" name="Google Shape;298;p26"/>
            <p:cNvSpPr/>
            <p:nvPr/>
          </p:nvSpPr>
          <p:spPr>
            <a:xfrm>
              <a:off x="78000" y="12858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299" name="Google Shape;299;p26"/>
            <p:cNvSpPr/>
            <p:nvPr/>
          </p:nvSpPr>
          <p:spPr>
            <a:xfrm>
              <a:off x="1041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0" name="Google Shape;300;p26"/>
            <p:cNvSpPr/>
            <p:nvPr/>
          </p:nvSpPr>
          <p:spPr>
            <a:xfrm>
              <a:off x="2004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1" name="Google Shape;301;p26"/>
            <p:cNvSpPr/>
            <p:nvPr/>
          </p:nvSpPr>
          <p:spPr>
            <a:xfrm>
              <a:off x="1683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2" name="Google Shape;302;p26"/>
            <p:cNvSpPr/>
            <p:nvPr/>
          </p:nvSpPr>
          <p:spPr>
            <a:xfrm>
              <a:off x="1362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3" name="Google Shape;303;p26"/>
            <p:cNvSpPr/>
            <p:nvPr/>
          </p:nvSpPr>
          <p:spPr>
            <a:xfrm>
              <a:off x="2325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4" name="Google Shape;304;p26"/>
            <p:cNvSpPr/>
            <p:nvPr/>
          </p:nvSpPr>
          <p:spPr>
            <a:xfrm>
              <a:off x="3288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5" name="Google Shape;305;p26"/>
            <p:cNvSpPr/>
            <p:nvPr/>
          </p:nvSpPr>
          <p:spPr>
            <a:xfrm>
              <a:off x="2967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6" name="Google Shape;306;p26"/>
            <p:cNvSpPr/>
            <p:nvPr/>
          </p:nvSpPr>
          <p:spPr>
            <a:xfrm>
              <a:off x="2646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7" name="Google Shape;307;p26"/>
            <p:cNvSpPr/>
            <p:nvPr/>
          </p:nvSpPr>
          <p:spPr>
            <a:xfrm>
              <a:off x="3609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8" name="Google Shape;308;p26"/>
            <p:cNvSpPr/>
            <p:nvPr/>
          </p:nvSpPr>
          <p:spPr>
            <a:xfrm>
              <a:off x="4572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09" name="Google Shape;309;p26"/>
            <p:cNvSpPr/>
            <p:nvPr/>
          </p:nvSpPr>
          <p:spPr>
            <a:xfrm>
              <a:off x="4251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0" name="Google Shape;310;p26"/>
            <p:cNvSpPr/>
            <p:nvPr/>
          </p:nvSpPr>
          <p:spPr>
            <a:xfrm>
              <a:off x="3930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1" name="Google Shape;311;p26"/>
            <p:cNvSpPr/>
            <p:nvPr/>
          </p:nvSpPr>
          <p:spPr>
            <a:xfrm>
              <a:off x="4893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2" name="Google Shape;312;p26"/>
            <p:cNvSpPr/>
            <p:nvPr/>
          </p:nvSpPr>
          <p:spPr>
            <a:xfrm>
              <a:off x="5856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3" name="Google Shape;313;p26"/>
            <p:cNvSpPr/>
            <p:nvPr/>
          </p:nvSpPr>
          <p:spPr>
            <a:xfrm>
              <a:off x="5535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4" name="Google Shape;314;p26"/>
            <p:cNvSpPr/>
            <p:nvPr/>
          </p:nvSpPr>
          <p:spPr>
            <a:xfrm>
              <a:off x="5214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5" name="Google Shape;315;p26"/>
            <p:cNvSpPr/>
            <p:nvPr/>
          </p:nvSpPr>
          <p:spPr>
            <a:xfrm>
              <a:off x="6177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6" name="Google Shape;316;p26"/>
            <p:cNvSpPr/>
            <p:nvPr/>
          </p:nvSpPr>
          <p:spPr>
            <a:xfrm>
              <a:off x="7140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7" name="Google Shape;317;p26"/>
            <p:cNvSpPr/>
            <p:nvPr/>
          </p:nvSpPr>
          <p:spPr>
            <a:xfrm>
              <a:off x="6819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8" name="Google Shape;318;p26"/>
            <p:cNvSpPr/>
            <p:nvPr/>
          </p:nvSpPr>
          <p:spPr>
            <a:xfrm>
              <a:off x="6498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19" name="Google Shape;319;p26"/>
            <p:cNvSpPr/>
            <p:nvPr/>
          </p:nvSpPr>
          <p:spPr>
            <a:xfrm>
              <a:off x="7461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0" name="Google Shape;320;p26"/>
            <p:cNvSpPr/>
            <p:nvPr/>
          </p:nvSpPr>
          <p:spPr>
            <a:xfrm>
              <a:off x="8103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1" name="Google Shape;321;p26"/>
            <p:cNvSpPr/>
            <p:nvPr/>
          </p:nvSpPr>
          <p:spPr>
            <a:xfrm>
              <a:off x="7782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2" name="Google Shape;322;p26"/>
            <p:cNvSpPr/>
            <p:nvPr/>
          </p:nvSpPr>
          <p:spPr>
            <a:xfrm>
              <a:off x="8424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3" name="Google Shape;323;p26"/>
            <p:cNvSpPr/>
            <p:nvPr/>
          </p:nvSpPr>
          <p:spPr>
            <a:xfrm>
              <a:off x="8745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4" name="Google Shape;324;p26"/>
            <p:cNvSpPr/>
            <p:nvPr/>
          </p:nvSpPr>
          <p:spPr>
            <a:xfrm>
              <a:off x="399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5" name="Google Shape;325;p26"/>
            <p:cNvSpPr/>
            <p:nvPr/>
          </p:nvSpPr>
          <p:spPr>
            <a:xfrm>
              <a:off x="78000" y="160736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6" name="Google Shape;326;p26"/>
            <p:cNvSpPr/>
            <p:nvPr/>
          </p:nvSpPr>
          <p:spPr>
            <a:xfrm>
              <a:off x="1041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7" name="Google Shape;327;p26"/>
            <p:cNvSpPr/>
            <p:nvPr/>
          </p:nvSpPr>
          <p:spPr>
            <a:xfrm>
              <a:off x="2004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8" name="Google Shape;328;p26"/>
            <p:cNvSpPr/>
            <p:nvPr/>
          </p:nvSpPr>
          <p:spPr>
            <a:xfrm>
              <a:off x="1683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29" name="Google Shape;329;p26"/>
            <p:cNvSpPr/>
            <p:nvPr/>
          </p:nvSpPr>
          <p:spPr>
            <a:xfrm>
              <a:off x="1362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0" name="Google Shape;330;p26"/>
            <p:cNvSpPr/>
            <p:nvPr/>
          </p:nvSpPr>
          <p:spPr>
            <a:xfrm>
              <a:off x="2325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1" name="Google Shape;331;p26"/>
            <p:cNvSpPr/>
            <p:nvPr/>
          </p:nvSpPr>
          <p:spPr>
            <a:xfrm>
              <a:off x="3288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2" name="Google Shape;332;p26"/>
            <p:cNvSpPr/>
            <p:nvPr/>
          </p:nvSpPr>
          <p:spPr>
            <a:xfrm>
              <a:off x="2967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3" name="Google Shape;333;p26"/>
            <p:cNvSpPr/>
            <p:nvPr/>
          </p:nvSpPr>
          <p:spPr>
            <a:xfrm>
              <a:off x="2646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4" name="Google Shape;334;p26"/>
            <p:cNvSpPr/>
            <p:nvPr/>
          </p:nvSpPr>
          <p:spPr>
            <a:xfrm>
              <a:off x="3609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5" name="Google Shape;335;p26"/>
            <p:cNvSpPr/>
            <p:nvPr/>
          </p:nvSpPr>
          <p:spPr>
            <a:xfrm>
              <a:off x="4572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6" name="Google Shape;336;p26"/>
            <p:cNvSpPr/>
            <p:nvPr/>
          </p:nvSpPr>
          <p:spPr>
            <a:xfrm>
              <a:off x="4251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7" name="Google Shape;337;p26"/>
            <p:cNvSpPr/>
            <p:nvPr/>
          </p:nvSpPr>
          <p:spPr>
            <a:xfrm>
              <a:off x="3930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8" name="Google Shape;338;p26"/>
            <p:cNvSpPr/>
            <p:nvPr/>
          </p:nvSpPr>
          <p:spPr>
            <a:xfrm>
              <a:off x="4893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39" name="Google Shape;339;p26"/>
            <p:cNvSpPr/>
            <p:nvPr/>
          </p:nvSpPr>
          <p:spPr>
            <a:xfrm>
              <a:off x="5856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0" name="Google Shape;340;p26"/>
            <p:cNvSpPr/>
            <p:nvPr/>
          </p:nvSpPr>
          <p:spPr>
            <a:xfrm>
              <a:off x="5535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1" name="Google Shape;341;p26"/>
            <p:cNvSpPr/>
            <p:nvPr/>
          </p:nvSpPr>
          <p:spPr>
            <a:xfrm>
              <a:off x="5214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2" name="Google Shape;342;p26"/>
            <p:cNvSpPr/>
            <p:nvPr/>
          </p:nvSpPr>
          <p:spPr>
            <a:xfrm>
              <a:off x="6177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3" name="Google Shape;343;p26"/>
            <p:cNvSpPr/>
            <p:nvPr/>
          </p:nvSpPr>
          <p:spPr>
            <a:xfrm>
              <a:off x="7140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4" name="Google Shape;344;p26"/>
            <p:cNvSpPr/>
            <p:nvPr/>
          </p:nvSpPr>
          <p:spPr>
            <a:xfrm>
              <a:off x="6819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5" name="Google Shape;345;p26"/>
            <p:cNvSpPr/>
            <p:nvPr/>
          </p:nvSpPr>
          <p:spPr>
            <a:xfrm>
              <a:off x="6498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6" name="Google Shape;346;p26"/>
            <p:cNvSpPr/>
            <p:nvPr/>
          </p:nvSpPr>
          <p:spPr>
            <a:xfrm>
              <a:off x="7461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7" name="Google Shape;347;p26"/>
            <p:cNvSpPr/>
            <p:nvPr/>
          </p:nvSpPr>
          <p:spPr>
            <a:xfrm>
              <a:off x="8103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8" name="Google Shape;348;p26"/>
            <p:cNvSpPr/>
            <p:nvPr/>
          </p:nvSpPr>
          <p:spPr>
            <a:xfrm>
              <a:off x="7782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49" name="Google Shape;349;p26"/>
            <p:cNvSpPr/>
            <p:nvPr/>
          </p:nvSpPr>
          <p:spPr>
            <a:xfrm>
              <a:off x="8424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0" name="Google Shape;350;p26"/>
            <p:cNvSpPr/>
            <p:nvPr/>
          </p:nvSpPr>
          <p:spPr>
            <a:xfrm>
              <a:off x="8745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1" name="Google Shape;351;p26"/>
            <p:cNvSpPr/>
            <p:nvPr/>
          </p:nvSpPr>
          <p:spPr>
            <a:xfrm>
              <a:off x="399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2" name="Google Shape;352;p26"/>
            <p:cNvSpPr/>
            <p:nvPr/>
          </p:nvSpPr>
          <p:spPr>
            <a:xfrm>
              <a:off x="78000" y="1928824"/>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3" name="Google Shape;353;p26"/>
            <p:cNvSpPr/>
            <p:nvPr/>
          </p:nvSpPr>
          <p:spPr>
            <a:xfrm>
              <a:off x="1041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4" name="Google Shape;354;p26"/>
            <p:cNvSpPr/>
            <p:nvPr/>
          </p:nvSpPr>
          <p:spPr>
            <a:xfrm>
              <a:off x="2004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5" name="Google Shape;355;p26"/>
            <p:cNvSpPr/>
            <p:nvPr/>
          </p:nvSpPr>
          <p:spPr>
            <a:xfrm>
              <a:off x="1683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6" name="Google Shape;356;p26"/>
            <p:cNvSpPr/>
            <p:nvPr/>
          </p:nvSpPr>
          <p:spPr>
            <a:xfrm>
              <a:off x="1362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7" name="Google Shape;357;p26"/>
            <p:cNvSpPr/>
            <p:nvPr/>
          </p:nvSpPr>
          <p:spPr>
            <a:xfrm>
              <a:off x="2325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8" name="Google Shape;358;p26"/>
            <p:cNvSpPr/>
            <p:nvPr/>
          </p:nvSpPr>
          <p:spPr>
            <a:xfrm>
              <a:off x="3288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59" name="Google Shape;359;p26"/>
            <p:cNvSpPr/>
            <p:nvPr/>
          </p:nvSpPr>
          <p:spPr>
            <a:xfrm>
              <a:off x="2967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0" name="Google Shape;360;p26"/>
            <p:cNvSpPr/>
            <p:nvPr/>
          </p:nvSpPr>
          <p:spPr>
            <a:xfrm>
              <a:off x="2646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1" name="Google Shape;361;p26"/>
            <p:cNvSpPr/>
            <p:nvPr/>
          </p:nvSpPr>
          <p:spPr>
            <a:xfrm>
              <a:off x="3609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2" name="Google Shape;362;p26"/>
            <p:cNvSpPr/>
            <p:nvPr/>
          </p:nvSpPr>
          <p:spPr>
            <a:xfrm>
              <a:off x="4572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3" name="Google Shape;363;p26"/>
            <p:cNvSpPr/>
            <p:nvPr/>
          </p:nvSpPr>
          <p:spPr>
            <a:xfrm>
              <a:off x="4251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4" name="Google Shape;364;p26"/>
            <p:cNvSpPr/>
            <p:nvPr/>
          </p:nvSpPr>
          <p:spPr>
            <a:xfrm>
              <a:off x="3930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5" name="Google Shape;365;p26"/>
            <p:cNvSpPr/>
            <p:nvPr/>
          </p:nvSpPr>
          <p:spPr>
            <a:xfrm>
              <a:off x="4893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6" name="Google Shape;366;p26"/>
            <p:cNvSpPr/>
            <p:nvPr/>
          </p:nvSpPr>
          <p:spPr>
            <a:xfrm>
              <a:off x="5856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7" name="Google Shape;367;p26"/>
            <p:cNvSpPr/>
            <p:nvPr/>
          </p:nvSpPr>
          <p:spPr>
            <a:xfrm>
              <a:off x="5535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8" name="Google Shape;368;p26"/>
            <p:cNvSpPr/>
            <p:nvPr/>
          </p:nvSpPr>
          <p:spPr>
            <a:xfrm>
              <a:off x="5214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69" name="Google Shape;369;p26"/>
            <p:cNvSpPr/>
            <p:nvPr/>
          </p:nvSpPr>
          <p:spPr>
            <a:xfrm>
              <a:off x="6177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0" name="Google Shape;370;p26"/>
            <p:cNvSpPr/>
            <p:nvPr/>
          </p:nvSpPr>
          <p:spPr>
            <a:xfrm>
              <a:off x="7140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1" name="Google Shape;371;p26"/>
            <p:cNvSpPr/>
            <p:nvPr/>
          </p:nvSpPr>
          <p:spPr>
            <a:xfrm>
              <a:off x="6819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2" name="Google Shape;372;p26"/>
            <p:cNvSpPr/>
            <p:nvPr/>
          </p:nvSpPr>
          <p:spPr>
            <a:xfrm>
              <a:off x="6498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3" name="Google Shape;373;p26"/>
            <p:cNvSpPr/>
            <p:nvPr/>
          </p:nvSpPr>
          <p:spPr>
            <a:xfrm>
              <a:off x="7461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4" name="Google Shape;374;p26"/>
            <p:cNvSpPr/>
            <p:nvPr/>
          </p:nvSpPr>
          <p:spPr>
            <a:xfrm>
              <a:off x="8103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5" name="Google Shape;375;p26"/>
            <p:cNvSpPr/>
            <p:nvPr/>
          </p:nvSpPr>
          <p:spPr>
            <a:xfrm>
              <a:off x="7782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6" name="Google Shape;376;p26"/>
            <p:cNvSpPr/>
            <p:nvPr/>
          </p:nvSpPr>
          <p:spPr>
            <a:xfrm>
              <a:off x="8424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7" name="Google Shape;377;p26"/>
            <p:cNvSpPr/>
            <p:nvPr/>
          </p:nvSpPr>
          <p:spPr>
            <a:xfrm>
              <a:off x="8745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8" name="Google Shape;378;p26"/>
            <p:cNvSpPr/>
            <p:nvPr/>
          </p:nvSpPr>
          <p:spPr>
            <a:xfrm>
              <a:off x="399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79" name="Google Shape;379;p26"/>
            <p:cNvSpPr/>
            <p:nvPr/>
          </p:nvSpPr>
          <p:spPr>
            <a:xfrm>
              <a:off x="78000" y="2250287"/>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0" name="Google Shape;380;p26"/>
            <p:cNvSpPr/>
            <p:nvPr/>
          </p:nvSpPr>
          <p:spPr>
            <a:xfrm>
              <a:off x="1041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1" name="Google Shape;381;p26"/>
            <p:cNvSpPr/>
            <p:nvPr/>
          </p:nvSpPr>
          <p:spPr>
            <a:xfrm>
              <a:off x="2004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2" name="Google Shape;382;p26"/>
            <p:cNvSpPr/>
            <p:nvPr/>
          </p:nvSpPr>
          <p:spPr>
            <a:xfrm>
              <a:off x="1683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3" name="Google Shape;383;p26"/>
            <p:cNvSpPr/>
            <p:nvPr/>
          </p:nvSpPr>
          <p:spPr>
            <a:xfrm>
              <a:off x="1362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4" name="Google Shape;384;p26"/>
            <p:cNvSpPr/>
            <p:nvPr/>
          </p:nvSpPr>
          <p:spPr>
            <a:xfrm>
              <a:off x="2325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5" name="Google Shape;385;p26"/>
            <p:cNvSpPr/>
            <p:nvPr/>
          </p:nvSpPr>
          <p:spPr>
            <a:xfrm>
              <a:off x="3288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6" name="Google Shape;386;p26"/>
            <p:cNvSpPr/>
            <p:nvPr/>
          </p:nvSpPr>
          <p:spPr>
            <a:xfrm>
              <a:off x="2967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7" name="Google Shape;387;p26"/>
            <p:cNvSpPr/>
            <p:nvPr/>
          </p:nvSpPr>
          <p:spPr>
            <a:xfrm>
              <a:off x="2646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8" name="Google Shape;388;p26"/>
            <p:cNvSpPr/>
            <p:nvPr/>
          </p:nvSpPr>
          <p:spPr>
            <a:xfrm>
              <a:off x="3609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89" name="Google Shape;389;p26"/>
            <p:cNvSpPr/>
            <p:nvPr/>
          </p:nvSpPr>
          <p:spPr>
            <a:xfrm>
              <a:off x="4572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0" name="Google Shape;390;p26"/>
            <p:cNvSpPr/>
            <p:nvPr/>
          </p:nvSpPr>
          <p:spPr>
            <a:xfrm>
              <a:off x="4251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1" name="Google Shape;391;p26"/>
            <p:cNvSpPr/>
            <p:nvPr/>
          </p:nvSpPr>
          <p:spPr>
            <a:xfrm>
              <a:off x="3930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2" name="Google Shape;392;p26"/>
            <p:cNvSpPr/>
            <p:nvPr/>
          </p:nvSpPr>
          <p:spPr>
            <a:xfrm>
              <a:off x="4893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3" name="Google Shape;393;p26"/>
            <p:cNvSpPr/>
            <p:nvPr/>
          </p:nvSpPr>
          <p:spPr>
            <a:xfrm>
              <a:off x="5856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4" name="Google Shape;394;p26"/>
            <p:cNvSpPr/>
            <p:nvPr/>
          </p:nvSpPr>
          <p:spPr>
            <a:xfrm>
              <a:off x="5535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5" name="Google Shape;395;p26"/>
            <p:cNvSpPr/>
            <p:nvPr/>
          </p:nvSpPr>
          <p:spPr>
            <a:xfrm>
              <a:off x="5214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6" name="Google Shape;396;p26"/>
            <p:cNvSpPr/>
            <p:nvPr/>
          </p:nvSpPr>
          <p:spPr>
            <a:xfrm>
              <a:off x="6177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7" name="Google Shape;397;p26"/>
            <p:cNvSpPr/>
            <p:nvPr/>
          </p:nvSpPr>
          <p:spPr>
            <a:xfrm>
              <a:off x="7140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8" name="Google Shape;398;p26"/>
            <p:cNvSpPr/>
            <p:nvPr/>
          </p:nvSpPr>
          <p:spPr>
            <a:xfrm>
              <a:off x="6819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399" name="Google Shape;399;p26"/>
            <p:cNvSpPr/>
            <p:nvPr/>
          </p:nvSpPr>
          <p:spPr>
            <a:xfrm>
              <a:off x="6498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0" name="Google Shape;400;p26"/>
            <p:cNvSpPr/>
            <p:nvPr/>
          </p:nvSpPr>
          <p:spPr>
            <a:xfrm>
              <a:off x="7461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1" name="Google Shape;401;p26"/>
            <p:cNvSpPr/>
            <p:nvPr/>
          </p:nvSpPr>
          <p:spPr>
            <a:xfrm>
              <a:off x="8103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2" name="Google Shape;402;p26"/>
            <p:cNvSpPr/>
            <p:nvPr/>
          </p:nvSpPr>
          <p:spPr>
            <a:xfrm>
              <a:off x="7782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3" name="Google Shape;403;p26"/>
            <p:cNvSpPr/>
            <p:nvPr/>
          </p:nvSpPr>
          <p:spPr>
            <a:xfrm>
              <a:off x="8424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4" name="Google Shape;404;p26"/>
            <p:cNvSpPr/>
            <p:nvPr/>
          </p:nvSpPr>
          <p:spPr>
            <a:xfrm>
              <a:off x="8745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5" name="Google Shape;405;p26"/>
            <p:cNvSpPr/>
            <p:nvPr/>
          </p:nvSpPr>
          <p:spPr>
            <a:xfrm>
              <a:off x="399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6" name="Google Shape;406;p26"/>
            <p:cNvSpPr/>
            <p:nvPr/>
          </p:nvSpPr>
          <p:spPr>
            <a:xfrm>
              <a:off x="78000" y="25717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7" name="Google Shape;407;p26"/>
            <p:cNvSpPr/>
            <p:nvPr/>
          </p:nvSpPr>
          <p:spPr>
            <a:xfrm>
              <a:off x="1041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8" name="Google Shape;408;p26"/>
            <p:cNvSpPr/>
            <p:nvPr/>
          </p:nvSpPr>
          <p:spPr>
            <a:xfrm>
              <a:off x="2004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09" name="Google Shape;409;p26"/>
            <p:cNvSpPr/>
            <p:nvPr/>
          </p:nvSpPr>
          <p:spPr>
            <a:xfrm>
              <a:off x="1683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0" name="Google Shape;410;p26"/>
            <p:cNvSpPr/>
            <p:nvPr/>
          </p:nvSpPr>
          <p:spPr>
            <a:xfrm>
              <a:off x="1362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1" name="Google Shape;411;p26"/>
            <p:cNvSpPr/>
            <p:nvPr/>
          </p:nvSpPr>
          <p:spPr>
            <a:xfrm>
              <a:off x="2325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2" name="Google Shape;412;p26"/>
            <p:cNvSpPr/>
            <p:nvPr/>
          </p:nvSpPr>
          <p:spPr>
            <a:xfrm>
              <a:off x="3288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3" name="Google Shape;413;p26"/>
            <p:cNvSpPr/>
            <p:nvPr/>
          </p:nvSpPr>
          <p:spPr>
            <a:xfrm>
              <a:off x="2967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4" name="Google Shape;414;p26"/>
            <p:cNvSpPr/>
            <p:nvPr/>
          </p:nvSpPr>
          <p:spPr>
            <a:xfrm>
              <a:off x="2646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5" name="Google Shape;415;p26"/>
            <p:cNvSpPr/>
            <p:nvPr/>
          </p:nvSpPr>
          <p:spPr>
            <a:xfrm>
              <a:off x="3609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6" name="Google Shape;416;p26"/>
            <p:cNvSpPr/>
            <p:nvPr/>
          </p:nvSpPr>
          <p:spPr>
            <a:xfrm>
              <a:off x="4572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7" name="Google Shape;417;p26"/>
            <p:cNvSpPr/>
            <p:nvPr/>
          </p:nvSpPr>
          <p:spPr>
            <a:xfrm>
              <a:off x="4251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8" name="Google Shape;418;p26"/>
            <p:cNvSpPr/>
            <p:nvPr/>
          </p:nvSpPr>
          <p:spPr>
            <a:xfrm>
              <a:off x="3930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19" name="Google Shape;419;p26"/>
            <p:cNvSpPr/>
            <p:nvPr/>
          </p:nvSpPr>
          <p:spPr>
            <a:xfrm>
              <a:off x="4893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0" name="Google Shape;420;p26"/>
            <p:cNvSpPr/>
            <p:nvPr/>
          </p:nvSpPr>
          <p:spPr>
            <a:xfrm>
              <a:off x="5856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1" name="Google Shape;421;p26"/>
            <p:cNvSpPr/>
            <p:nvPr/>
          </p:nvSpPr>
          <p:spPr>
            <a:xfrm>
              <a:off x="5535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2" name="Google Shape;422;p26"/>
            <p:cNvSpPr/>
            <p:nvPr/>
          </p:nvSpPr>
          <p:spPr>
            <a:xfrm>
              <a:off x="5214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3" name="Google Shape;423;p26"/>
            <p:cNvSpPr/>
            <p:nvPr/>
          </p:nvSpPr>
          <p:spPr>
            <a:xfrm>
              <a:off x="6177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4" name="Google Shape;424;p26"/>
            <p:cNvSpPr/>
            <p:nvPr/>
          </p:nvSpPr>
          <p:spPr>
            <a:xfrm>
              <a:off x="7140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5" name="Google Shape;425;p26"/>
            <p:cNvSpPr/>
            <p:nvPr/>
          </p:nvSpPr>
          <p:spPr>
            <a:xfrm>
              <a:off x="6819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6" name="Google Shape;426;p26"/>
            <p:cNvSpPr/>
            <p:nvPr/>
          </p:nvSpPr>
          <p:spPr>
            <a:xfrm>
              <a:off x="6498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7" name="Google Shape;427;p26"/>
            <p:cNvSpPr/>
            <p:nvPr/>
          </p:nvSpPr>
          <p:spPr>
            <a:xfrm>
              <a:off x="7461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8" name="Google Shape;428;p26"/>
            <p:cNvSpPr/>
            <p:nvPr/>
          </p:nvSpPr>
          <p:spPr>
            <a:xfrm>
              <a:off x="8103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29" name="Google Shape;429;p26"/>
            <p:cNvSpPr/>
            <p:nvPr/>
          </p:nvSpPr>
          <p:spPr>
            <a:xfrm>
              <a:off x="7782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0" name="Google Shape;430;p26"/>
            <p:cNvSpPr/>
            <p:nvPr/>
          </p:nvSpPr>
          <p:spPr>
            <a:xfrm>
              <a:off x="8424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1" name="Google Shape;431;p26"/>
            <p:cNvSpPr/>
            <p:nvPr/>
          </p:nvSpPr>
          <p:spPr>
            <a:xfrm>
              <a:off x="8745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2" name="Google Shape;432;p26"/>
            <p:cNvSpPr/>
            <p:nvPr/>
          </p:nvSpPr>
          <p:spPr>
            <a:xfrm>
              <a:off x="399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3" name="Google Shape;433;p26"/>
            <p:cNvSpPr/>
            <p:nvPr/>
          </p:nvSpPr>
          <p:spPr>
            <a:xfrm>
              <a:off x="78000" y="28932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4" name="Google Shape;434;p26"/>
            <p:cNvSpPr/>
            <p:nvPr/>
          </p:nvSpPr>
          <p:spPr>
            <a:xfrm>
              <a:off x="1041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5" name="Google Shape;435;p26"/>
            <p:cNvSpPr/>
            <p:nvPr/>
          </p:nvSpPr>
          <p:spPr>
            <a:xfrm>
              <a:off x="2004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6" name="Google Shape;436;p26"/>
            <p:cNvSpPr/>
            <p:nvPr/>
          </p:nvSpPr>
          <p:spPr>
            <a:xfrm>
              <a:off x="1683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7" name="Google Shape;437;p26"/>
            <p:cNvSpPr/>
            <p:nvPr/>
          </p:nvSpPr>
          <p:spPr>
            <a:xfrm>
              <a:off x="1362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8" name="Google Shape;438;p26"/>
            <p:cNvSpPr/>
            <p:nvPr/>
          </p:nvSpPr>
          <p:spPr>
            <a:xfrm>
              <a:off x="2325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39" name="Google Shape;439;p26"/>
            <p:cNvSpPr/>
            <p:nvPr/>
          </p:nvSpPr>
          <p:spPr>
            <a:xfrm>
              <a:off x="3288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0" name="Google Shape;440;p26"/>
            <p:cNvSpPr/>
            <p:nvPr/>
          </p:nvSpPr>
          <p:spPr>
            <a:xfrm>
              <a:off x="2967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1" name="Google Shape;441;p26"/>
            <p:cNvSpPr/>
            <p:nvPr/>
          </p:nvSpPr>
          <p:spPr>
            <a:xfrm>
              <a:off x="2646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2" name="Google Shape;442;p26"/>
            <p:cNvSpPr/>
            <p:nvPr/>
          </p:nvSpPr>
          <p:spPr>
            <a:xfrm>
              <a:off x="3609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3" name="Google Shape;443;p26"/>
            <p:cNvSpPr/>
            <p:nvPr/>
          </p:nvSpPr>
          <p:spPr>
            <a:xfrm>
              <a:off x="4572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4" name="Google Shape;444;p26"/>
            <p:cNvSpPr/>
            <p:nvPr/>
          </p:nvSpPr>
          <p:spPr>
            <a:xfrm>
              <a:off x="4251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5" name="Google Shape;445;p26"/>
            <p:cNvSpPr/>
            <p:nvPr/>
          </p:nvSpPr>
          <p:spPr>
            <a:xfrm>
              <a:off x="3930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6" name="Google Shape;446;p26"/>
            <p:cNvSpPr/>
            <p:nvPr/>
          </p:nvSpPr>
          <p:spPr>
            <a:xfrm>
              <a:off x="4893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7" name="Google Shape;447;p26"/>
            <p:cNvSpPr/>
            <p:nvPr/>
          </p:nvSpPr>
          <p:spPr>
            <a:xfrm>
              <a:off x="5856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8" name="Google Shape;448;p26"/>
            <p:cNvSpPr/>
            <p:nvPr/>
          </p:nvSpPr>
          <p:spPr>
            <a:xfrm>
              <a:off x="5535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49" name="Google Shape;449;p26"/>
            <p:cNvSpPr/>
            <p:nvPr/>
          </p:nvSpPr>
          <p:spPr>
            <a:xfrm>
              <a:off x="5214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0" name="Google Shape;450;p26"/>
            <p:cNvSpPr/>
            <p:nvPr/>
          </p:nvSpPr>
          <p:spPr>
            <a:xfrm>
              <a:off x="6177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1" name="Google Shape;451;p26"/>
            <p:cNvSpPr/>
            <p:nvPr/>
          </p:nvSpPr>
          <p:spPr>
            <a:xfrm>
              <a:off x="7140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2" name="Google Shape;452;p26"/>
            <p:cNvSpPr/>
            <p:nvPr/>
          </p:nvSpPr>
          <p:spPr>
            <a:xfrm>
              <a:off x="6819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3" name="Google Shape;453;p26"/>
            <p:cNvSpPr/>
            <p:nvPr/>
          </p:nvSpPr>
          <p:spPr>
            <a:xfrm>
              <a:off x="6498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4" name="Google Shape;454;p26"/>
            <p:cNvSpPr/>
            <p:nvPr/>
          </p:nvSpPr>
          <p:spPr>
            <a:xfrm>
              <a:off x="7461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5" name="Google Shape;455;p26"/>
            <p:cNvSpPr/>
            <p:nvPr/>
          </p:nvSpPr>
          <p:spPr>
            <a:xfrm>
              <a:off x="8103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6" name="Google Shape;456;p26"/>
            <p:cNvSpPr/>
            <p:nvPr/>
          </p:nvSpPr>
          <p:spPr>
            <a:xfrm>
              <a:off x="7782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7" name="Google Shape;457;p26"/>
            <p:cNvSpPr/>
            <p:nvPr/>
          </p:nvSpPr>
          <p:spPr>
            <a:xfrm>
              <a:off x="8424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8" name="Google Shape;458;p26"/>
            <p:cNvSpPr/>
            <p:nvPr/>
          </p:nvSpPr>
          <p:spPr>
            <a:xfrm>
              <a:off x="8745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59" name="Google Shape;459;p26"/>
            <p:cNvSpPr/>
            <p:nvPr/>
          </p:nvSpPr>
          <p:spPr>
            <a:xfrm>
              <a:off x="399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0" name="Google Shape;460;p26"/>
            <p:cNvSpPr/>
            <p:nvPr/>
          </p:nvSpPr>
          <p:spPr>
            <a:xfrm>
              <a:off x="78000" y="32146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1" name="Google Shape;461;p26"/>
            <p:cNvSpPr/>
            <p:nvPr/>
          </p:nvSpPr>
          <p:spPr>
            <a:xfrm>
              <a:off x="1041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2" name="Google Shape;462;p26"/>
            <p:cNvSpPr/>
            <p:nvPr/>
          </p:nvSpPr>
          <p:spPr>
            <a:xfrm>
              <a:off x="2004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3" name="Google Shape;463;p26"/>
            <p:cNvSpPr/>
            <p:nvPr/>
          </p:nvSpPr>
          <p:spPr>
            <a:xfrm>
              <a:off x="1683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4" name="Google Shape;464;p26"/>
            <p:cNvSpPr/>
            <p:nvPr/>
          </p:nvSpPr>
          <p:spPr>
            <a:xfrm>
              <a:off x="1362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5" name="Google Shape;465;p26"/>
            <p:cNvSpPr/>
            <p:nvPr/>
          </p:nvSpPr>
          <p:spPr>
            <a:xfrm>
              <a:off x="2325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6" name="Google Shape;466;p26"/>
            <p:cNvSpPr/>
            <p:nvPr/>
          </p:nvSpPr>
          <p:spPr>
            <a:xfrm>
              <a:off x="3288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7" name="Google Shape;467;p26"/>
            <p:cNvSpPr/>
            <p:nvPr/>
          </p:nvSpPr>
          <p:spPr>
            <a:xfrm>
              <a:off x="2967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8" name="Google Shape;468;p26"/>
            <p:cNvSpPr/>
            <p:nvPr/>
          </p:nvSpPr>
          <p:spPr>
            <a:xfrm>
              <a:off x="2646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69" name="Google Shape;469;p26"/>
            <p:cNvSpPr/>
            <p:nvPr/>
          </p:nvSpPr>
          <p:spPr>
            <a:xfrm>
              <a:off x="3609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0" name="Google Shape;470;p26"/>
            <p:cNvSpPr/>
            <p:nvPr/>
          </p:nvSpPr>
          <p:spPr>
            <a:xfrm>
              <a:off x="4572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1" name="Google Shape;471;p26"/>
            <p:cNvSpPr/>
            <p:nvPr/>
          </p:nvSpPr>
          <p:spPr>
            <a:xfrm>
              <a:off x="4251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2" name="Google Shape;472;p26"/>
            <p:cNvSpPr/>
            <p:nvPr/>
          </p:nvSpPr>
          <p:spPr>
            <a:xfrm>
              <a:off x="3930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3" name="Google Shape;473;p26"/>
            <p:cNvSpPr/>
            <p:nvPr/>
          </p:nvSpPr>
          <p:spPr>
            <a:xfrm>
              <a:off x="4893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4" name="Google Shape;474;p26"/>
            <p:cNvSpPr/>
            <p:nvPr/>
          </p:nvSpPr>
          <p:spPr>
            <a:xfrm>
              <a:off x="5856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5" name="Google Shape;475;p26"/>
            <p:cNvSpPr/>
            <p:nvPr/>
          </p:nvSpPr>
          <p:spPr>
            <a:xfrm>
              <a:off x="5535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6" name="Google Shape;476;p26"/>
            <p:cNvSpPr/>
            <p:nvPr/>
          </p:nvSpPr>
          <p:spPr>
            <a:xfrm>
              <a:off x="5214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7" name="Google Shape;477;p26"/>
            <p:cNvSpPr/>
            <p:nvPr/>
          </p:nvSpPr>
          <p:spPr>
            <a:xfrm>
              <a:off x="6177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8" name="Google Shape;478;p26"/>
            <p:cNvSpPr/>
            <p:nvPr/>
          </p:nvSpPr>
          <p:spPr>
            <a:xfrm>
              <a:off x="7140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79" name="Google Shape;479;p26"/>
            <p:cNvSpPr/>
            <p:nvPr/>
          </p:nvSpPr>
          <p:spPr>
            <a:xfrm>
              <a:off x="6819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0" name="Google Shape;480;p26"/>
            <p:cNvSpPr/>
            <p:nvPr/>
          </p:nvSpPr>
          <p:spPr>
            <a:xfrm>
              <a:off x="6498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1" name="Google Shape;481;p26"/>
            <p:cNvSpPr/>
            <p:nvPr/>
          </p:nvSpPr>
          <p:spPr>
            <a:xfrm>
              <a:off x="7461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2" name="Google Shape;482;p26"/>
            <p:cNvSpPr/>
            <p:nvPr/>
          </p:nvSpPr>
          <p:spPr>
            <a:xfrm>
              <a:off x="8103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3" name="Google Shape;483;p26"/>
            <p:cNvSpPr/>
            <p:nvPr/>
          </p:nvSpPr>
          <p:spPr>
            <a:xfrm>
              <a:off x="7782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4" name="Google Shape;484;p26"/>
            <p:cNvSpPr/>
            <p:nvPr/>
          </p:nvSpPr>
          <p:spPr>
            <a:xfrm>
              <a:off x="8424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5" name="Google Shape;485;p26"/>
            <p:cNvSpPr/>
            <p:nvPr/>
          </p:nvSpPr>
          <p:spPr>
            <a:xfrm>
              <a:off x="8745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6" name="Google Shape;486;p26"/>
            <p:cNvSpPr/>
            <p:nvPr/>
          </p:nvSpPr>
          <p:spPr>
            <a:xfrm>
              <a:off x="399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7" name="Google Shape;487;p26"/>
            <p:cNvSpPr/>
            <p:nvPr/>
          </p:nvSpPr>
          <p:spPr>
            <a:xfrm>
              <a:off x="78000" y="35361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8" name="Google Shape;488;p26"/>
            <p:cNvSpPr/>
            <p:nvPr/>
          </p:nvSpPr>
          <p:spPr>
            <a:xfrm>
              <a:off x="1041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89" name="Google Shape;489;p26"/>
            <p:cNvSpPr/>
            <p:nvPr/>
          </p:nvSpPr>
          <p:spPr>
            <a:xfrm>
              <a:off x="2004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0" name="Google Shape;490;p26"/>
            <p:cNvSpPr/>
            <p:nvPr/>
          </p:nvSpPr>
          <p:spPr>
            <a:xfrm>
              <a:off x="1683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1" name="Google Shape;491;p26"/>
            <p:cNvSpPr/>
            <p:nvPr/>
          </p:nvSpPr>
          <p:spPr>
            <a:xfrm>
              <a:off x="1362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2" name="Google Shape;492;p26"/>
            <p:cNvSpPr/>
            <p:nvPr/>
          </p:nvSpPr>
          <p:spPr>
            <a:xfrm>
              <a:off x="2325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3" name="Google Shape;493;p26"/>
            <p:cNvSpPr/>
            <p:nvPr/>
          </p:nvSpPr>
          <p:spPr>
            <a:xfrm>
              <a:off x="3288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4" name="Google Shape;494;p26"/>
            <p:cNvSpPr/>
            <p:nvPr/>
          </p:nvSpPr>
          <p:spPr>
            <a:xfrm>
              <a:off x="2967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5" name="Google Shape;495;p26"/>
            <p:cNvSpPr/>
            <p:nvPr/>
          </p:nvSpPr>
          <p:spPr>
            <a:xfrm>
              <a:off x="2646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6" name="Google Shape;496;p26"/>
            <p:cNvSpPr/>
            <p:nvPr/>
          </p:nvSpPr>
          <p:spPr>
            <a:xfrm>
              <a:off x="3609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7" name="Google Shape;497;p26"/>
            <p:cNvSpPr/>
            <p:nvPr/>
          </p:nvSpPr>
          <p:spPr>
            <a:xfrm>
              <a:off x="4572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8" name="Google Shape;498;p26"/>
            <p:cNvSpPr/>
            <p:nvPr/>
          </p:nvSpPr>
          <p:spPr>
            <a:xfrm>
              <a:off x="4251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499" name="Google Shape;499;p26"/>
            <p:cNvSpPr/>
            <p:nvPr/>
          </p:nvSpPr>
          <p:spPr>
            <a:xfrm>
              <a:off x="3930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0" name="Google Shape;500;p26"/>
            <p:cNvSpPr/>
            <p:nvPr/>
          </p:nvSpPr>
          <p:spPr>
            <a:xfrm>
              <a:off x="4893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1" name="Google Shape;501;p26"/>
            <p:cNvSpPr/>
            <p:nvPr/>
          </p:nvSpPr>
          <p:spPr>
            <a:xfrm>
              <a:off x="5856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2" name="Google Shape;502;p26"/>
            <p:cNvSpPr/>
            <p:nvPr/>
          </p:nvSpPr>
          <p:spPr>
            <a:xfrm>
              <a:off x="5535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3" name="Google Shape;503;p26"/>
            <p:cNvSpPr/>
            <p:nvPr/>
          </p:nvSpPr>
          <p:spPr>
            <a:xfrm>
              <a:off x="5214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4" name="Google Shape;504;p26"/>
            <p:cNvSpPr/>
            <p:nvPr/>
          </p:nvSpPr>
          <p:spPr>
            <a:xfrm>
              <a:off x="6177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5" name="Google Shape;505;p26"/>
            <p:cNvSpPr/>
            <p:nvPr/>
          </p:nvSpPr>
          <p:spPr>
            <a:xfrm>
              <a:off x="7140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6" name="Google Shape;506;p26"/>
            <p:cNvSpPr/>
            <p:nvPr/>
          </p:nvSpPr>
          <p:spPr>
            <a:xfrm>
              <a:off x="6819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7" name="Google Shape;507;p26"/>
            <p:cNvSpPr/>
            <p:nvPr/>
          </p:nvSpPr>
          <p:spPr>
            <a:xfrm>
              <a:off x="6498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8" name="Google Shape;508;p26"/>
            <p:cNvSpPr/>
            <p:nvPr/>
          </p:nvSpPr>
          <p:spPr>
            <a:xfrm>
              <a:off x="7461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09" name="Google Shape;509;p26"/>
            <p:cNvSpPr/>
            <p:nvPr/>
          </p:nvSpPr>
          <p:spPr>
            <a:xfrm>
              <a:off x="8103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0" name="Google Shape;510;p26"/>
            <p:cNvSpPr/>
            <p:nvPr/>
          </p:nvSpPr>
          <p:spPr>
            <a:xfrm>
              <a:off x="7782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1" name="Google Shape;511;p26"/>
            <p:cNvSpPr/>
            <p:nvPr/>
          </p:nvSpPr>
          <p:spPr>
            <a:xfrm>
              <a:off x="8424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2" name="Google Shape;512;p26"/>
            <p:cNvSpPr/>
            <p:nvPr/>
          </p:nvSpPr>
          <p:spPr>
            <a:xfrm>
              <a:off x="8745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3" name="Google Shape;513;p26"/>
            <p:cNvSpPr/>
            <p:nvPr/>
          </p:nvSpPr>
          <p:spPr>
            <a:xfrm>
              <a:off x="399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4" name="Google Shape;514;p26"/>
            <p:cNvSpPr/>
            <p:nvPr/>
          </p:nvSpPr>
          <p:spPr>
            <a:xfrm>
              <a:off x="78000" y="3857612"/>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5" name="Google Shape;515;p26"/>
            <p:cNvSpPr/>
            <p:nvPr/>
          </p:nvSpPr>
          <p:spPr>
            <a:xfrm>
              <a:off x="1041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6" name="Google Shape;516;p26"/>
            <p:cNvSpPr/>
            <p:nvPr/>
          </p:nvSpPr>
          <p:spPr>
            <a:xfrm>
              <a:off x="2004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7" name="Google Shape;517;p26"/>
            <p:cNvSpPr/>
            <p:nvPr/>
          </p:nvSpPr>
          <p:spPr>
            <a:xfrm>
              <a:off x="1683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8" name="Google Shape;518;p26"/>
            <p:cNvSpPr/>
            <p:nvPr/>
          </p:nvSpPr>
          <p:spPr>
            <a:xfrm>
              <a:off x="1362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19" name="Google Shape;519;p26"/>
            <p:cNvSpPr/>
            <p:nvPr/>
          </p:nvSpPr>
          <p:spPr>
            <a:xfrm>
              <a:off x="2325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0" name="Google Shape;520;p26"/>
            <p:cNvSpPr/>
            <p:nvPr/>
          </p:nvSpPr>
          <p:spPr>
            <a:xfrm>
              <a:off x="3288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1" name="Google Shape;521;p26"/>
            <p:cNvSpPr/>
            <p:nvPr/>
          </p:nvSpPr>
          <p:spPr>
            <a:xfrm>
              <a:off x="2967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2" name="Google Shape;522;p26"/>
            <p:cNvSpPr/>
            <p:nvPr/>
          </p:nvSpPr>
          <p:spPr>
            <a:xfrm>
              <a:off x="2646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3" name="Google Shape;523;p26"/>
            <p:cNvSpPr/>
            <p:nvPr/>
          </p:nvSpPr>
          <p:spPr>
            <a:xfrm>
              <a:off x="3609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4" name="Google Shape;524;p26"/>
            <p:cNvSpPr/>
            <p:nvPr/>
          </p:nvSpPr>
          <p:spPr>
            <a:xfrm>
              <a:off x="4572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5" name="Google Shape;525;p26"/>
            <p:cNvSpPr/>
            <p:nvPr/>
          </p:nvSpPr>
          <p:spPr>
            <a:xfrm>
              <a:off x="4251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6" name="Google Shape;526;p26"/>
            <p:cNvSpPr/>
            <p:nvPr/>
          </p:nvSpPr>
          <p:spPr>
            <a:xfrm>
              <a:off x="3930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7" name="Google Shape;527;p26"/>
            <p:cNvSpPr/>
            <p:nvPr/>
          </p:nvSpPr>
          <p:spPr>
            <a:xfrm>
              <a:off x="4893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8" name="Google Shape;528;p26"/>
            <p:cNvSpPr/>
            <p:nvPr/>
          </p:nvSpPr>
          <p:spPr>
            <a:xfrm>
              <a:off x="5856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29" name="Google Shape;529;p26"/>
            <p:cNvSpPr/>
            <p:nvPr/>
          </p:nvSpPr>
          <p:spPr>
            <a:xfrm>
              <a:off x="5535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0" name="Google Shape;530;p26"/>
            <p:cNvSpPr/>
            <p:nvPr/>
          </p:nvSpPr>
          <p:spPr>
            <a:xfrm>
              <a:off x="5214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1" name="Google Shape;531;p26"/>
            <p:cNvSpPr/>
            <p:nvPr/>
          </p:nvSpPr>
          <p:spPr>
            <a:xfrm>
              <a:off x="6177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2" name="Google Shape;532;p26"/>
            <p:cNvSpPr/>
            <p:nvPr/>
          </p:nvSpPr>
          <p:spPr>
            <a:xfrm>
              <a:off x="7140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3" name="Google Shape;533;p26"/>
            <p:cNvSpPr/>
            <p:nvPr/>
          </p:nvSpPr>
          <p:spPr>
            <a:xfrm>
              <a:off x="6819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4" name="Google Shape;534;p26"/>
            <p:cNvSpPr/>
            <p:nvPr/>
          </p:nvSpPr>
          <p:spPr>
            <a:xfrm>
              <a:off x="6498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5" name="Google Shape;535;p26"/>
            <p:cNvSpPr/>
            <p:nvPr/>
          </p:nvSpPr>
          <p:spPr>
            <a:xfrm>
              <a:off x="7461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6" name="Google Shape;536;p26"/>
            <p:cNvSpPr/>
            <p:nvPr/>
          </p:nvSpPr>
          <p:spPr>
            <a:xfrm>
              <a:off x="8103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7" name="Google Shape;537;p26"/>
            <p:cNvSpPr/>
            <p:nvPr/>
          </p:nvSpPr>
          <p:spPr>
            <a:xfrm>
              <a:off x="7782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8" name="Google Shape;538;p26"/>
            <p:cNvSpPr/>
            <p:nvPr/>
          </p:nvSpPr>
          <p:spPr>
            <a:xfrm>
              <a:off x="8424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39" name="Google Shape;539;p26"/>
            <p:cNvSpPr/>
            <p:nvPr/>
          </p:nvSpPr>
          <p:spPr>
            <a:xfrm>
              <a:off x="8745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0" name="Google Shape;540;p26"/>
            <p:cNvSpPr/>
            <p:nvPr/>
          </p:nvSpPr>
          <p:spPr>
            <a:xfrm>
              <a:off x="399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1" name="Google Shape;541;p26"/>
            <p:cNvSpPr/>
            <p:nvPr/>
          </p:nvSpPr>
          <p:spPr>
            <a:xfrm>
              <a:off x="78000" y="417909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2" name="Google Shape;542;p26"/>
            <p:cNvSpPr/>
            <p:nvPr/>
          </p:nvSpPr>
          <p:spPr>
            <a:xfrm>
              <a:off x="1041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3" name="Google Shape;543;p26"/>
            <p:cNvSpPr/>
            <p:nvPr/>
          </p:nvSpPr>
          <p:spPr>
            <a:xfrm>
              <a:off x="2004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4" name="Google Shape;544;p26"/>
            <p:cNvSpPr/>
            <p:nvPr/>
          </p:nvSpPr>
          <p:spPr>
            <a:xfrm>
              <a:off x="1683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5" name="Google Shape;545;p26"/>
            <p:cNvSpPr/>
            <p:nvPr/>
          </p:nvSpPr>
          <p:spPr>
            <a:xfrm>
              <a:off x="1362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6" name="Google Shape;546;p26"/>
            <p:cNvSpPr/>
            <p:nvPr/>
          </p:nvSpPr>
          <p:spPr>
            <a:xfrm>
              <a:off x="2325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7" name="Google Shape;547;p26"/>
            <p:cNvSpPr/>
            <p:nvPr/>
          </p:nvSpPr>
          <p:spPr>
            <a:xfrm>
              <a:off x="3288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8" name="Google Shape;548;p26"/>
            <p:cNvSpPr/>
            <p:nvPr/>
          </p:nvSpPr>
          <p:spPr>
            <a:xfrm>
              <a:off x="2967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49" name="Google Shape;549;p26"/>
            <p:cNvSpPr/>
            <p:nvPr/>
          </p:nvSpPr>
          <p:spPr>
            <a:xfrm>
              <a:off x="2646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0" name="Google Shape;550;p26"/>
            <p:cNvSpPr/>
            <p:nvPr/>
          </p:nvSpPr>
          <p:spPr>
            <a:xfrm>
              <a:off x="3609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1" name="Google Shape;551;p26"/>
            <p:cNvSpPr/>
            <p:nvPr/>
          </p:nvSpPr>
          <p:spPr>
            <a:xfrm>
              <a:off x="4572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2" name="Google Shape;552;p26"/>
            <p:cNvSpPr/>
            <p:nvPr/>
          </p:nvSpPr>
          <p:spPr>
            <a:xfrm>
              <a:off x="4251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3" name="Google Shape;553;p26"/>
            <p:cNvSpPr/>
            <p:nvPr/>
          </p:nvSpPr>
          <p:spPr>
            <a:xfrm>
              <a:off x="3930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4" name="Google Shape;554;p26"/>
            <p:cNvSpPr/>
            <p:nvPr/>
          </p:nvSpPr>
          <p:spPr>
            <a:xfrm>
              <a:off x="4893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5" name="Google Shape;555;p26"/>
            <p:cNvSpPr/>
            <p:nvPr/>
          </p:nvSpPr>
          <p:spPr>
            <a:xfrm>
              <a:off x="5856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6" name="Google Shape;556;p26"/>
            <p:cNvSpPr/>
            <p:nvPr/>
          </p:nvSpPr>
          <p:spPr>
            <a:xfrm>
              <a:off x="5535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7" name="Google Shape;557;p26"/>
            <p:cNvSpPr/>
            <p:nvPr/>
          </p:nvSpPr>
          <p:spPr>
            <a:xfrm>
              <a:off x="5214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8" name="Google Shape;558;p26"/>
            <p:cNvSpPr/>
            <p:nvPr/>
          </p:nvSpPr>
          <p:spPr>
            <a:xfrm>
              <a:off x="6177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59" name="Google Shape;559;p26"/>
            <p:cNvSpPr/>
            <p:nvPr/>
          </p:nvSpPr>
          <p:spPr>
            <a:xfrm>
              <a:off x="7140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0" name="Google Shape;560;p26"/>
            <p:cNvSpPr/>
            <p:nvPr/>
          </p:nvSpPr>
          <p:spPr>
            <a:xfrm>
              <a:off x="6819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1" name="Google Shape;561;p26"/>
            <p:cNvSpPr/>
            <p:nvPr/>
          </p:nvSpPr>
          <p:spPr>
            <a:xfrm>
              <a:off x="6498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2" name="Google Shape;562;p26"/>
            <p:cNvSpPr/>
            <p:nvPr/>
          </p:nvSpPr>
          <p:spPr>
            <a:xfrm>
              <a:off x="7461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3" name="Google Shape;563;p26"/>
            <p:cNvSpPr/>
            <p:nvPr/>
          </p:nvSpPr>
          <p:spPr>
            <a:xfrm>
              <a:off x="8103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4" name="Google Shape;564;p26"/>
            <p:cNvSpPr/>
            <p:nvPr/>
          </p:nvSpPr>
          <p:spPr>
            <a:xfrm>
              <a:off x="7782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5" name="Google Shape;565;p26"/>
            <p:cNvSpPr/>
            <p:nvPr/>
          </p:nvSpPr>
          <p:spPr>
            <a:xfrm>
              <a:off x="8424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6" name="Google Shape;566;p26"/>
            <p:cNvSpPr/>
            <p:nvPr/>
          </p:nvSpPr>
          <p:spPr>
            <a:xfrm>
              <a:off x="8745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7" name="Google Shape;567;p26"/>
            <p:cNvSpPr/>
            <p:nvPr/>
          </p:nvSpPr>
          <p:spPr>
            <a:xfrm>
              <a:off x="399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8" name="Google Shape;568;p26"/>
            <p:cNvSpPr/>
            <p:nvPr/>
          </p:nvSpPr>
          <p:spPr>
            <a:xfrm>
              <a:off x="78000" y="45005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69" name="Google Shape;569;p26"/>
            <p:cNvSpPr/>
            <p:nvPr/>
          </p:nvSpPr>
          <p:spPr>
            <a:xfrm>
              <a:off x="1041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0" name="Google Shape;570;p26"/>
            <p:cNvSpPr/>
            <p:nvPr/>
          </p:nvSpPr>
          <p:spPr>
            <a:xfrm>
              <a:off x="2004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1" name="Google Shape;571;p26"/>
            <p:cNvSpPr/>
            <p:nvPr/>
          </p:nvSpPr>
          <p:spPr>
            <a:xfrm>
              <a:off x="1683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2" name="Google Shape;572;p26"/>
            <p:cNvSpPr/>
            <p:nvPr/>
          </p:nvSpPr>
          <p:spPr>
            <a:xfrm>
              <a:off x="1362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3" name="Google Shape;573;p26"/>
            <p:cNvSpPr/>
            <p:nvPr/>
          </p:nvSpPr>
          <p:spPr>
            <a:xfrm>
              <a:off x="2325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4" name="Google Shape;574;p26"/>
            <p:cNvSpPr/>
            <p:nvPr/>
          </p:nvSpPr>
          <p:spPr>
            <a:xfrm>
              <a:off x="3288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5" name="Google Shape;575;p26"/>
            <p:cNvSpPr/>
            <p:nvPr/>
          </p:nvSpPr>
          <p:spPr>
            <a:xfrm>
              <a:off x="2967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6" name="Google Shape;576;p26"/>
            <p:cNvSpPr/>
            <p:nvPr/>
          </p:nvSpPr>
          <p:spPr>
            <a:xfrm>
              <a:off x="2646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7" name="Google Shape;577;p26"/>
            <p:cNvSpPr/>
            <p:nvPr/>
          </p:nvSpPr>
          <p:spPr>
            <a:xfrm>
              <a:off x="3609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8" name="Google Shape;578;p26"/>
            <p:cNvSpPr/>
            <p:nvPr/>
          </p:nvSpPr>
          <p:spPr>
            <a:xfrm>
              <a:off x="4572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79" name="Google Shape;579;p26"/>
            <p:cNvSpPr/>
            <p:nvPr/>
          </p:nvSpPr>
          <p:spPr>
            <a:xfrm>
              <a:off x="4251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0" name="Google Shape;580;p26"/>
            <p:cNvSpPr/>
            <p:nvPr/>
          </p:nvSpPr>
          <p:spPr>
            <a:xfrm>
              <a:off x="3930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1" name="Google Shape;581;p26"/>
            <p:cNvSpPr/>
            <p:nvPr/>
          </p:nvSpPr>
          <p:spPr>
            <a:xfrm>
              <a:off x="4893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2" name="Google Shape;582;p26"/>
            <p:cNvSpPr/>
            <p:nvPr/>
          </p:nvSpPr>
          <p:spPr>
            <a:xfrm>
              <a:off x="5856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3" name="Google Shape;583;p26"/>
            <p:cNvSpPr/>
            <p:nvPr/>
          </p:nvSpPr>
          <p:spPr>
            <a:xfrm>
              <a:off x="5535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4" name="Google Shape;584;p26"/>
            <p:cNvSpPr/>
            <p:nvPr/>
          </p:nvSpPr>
          <p:spPr>
            <a:xfrm>
              <a:off x="5214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5" name="Google Shape;585;p26"/>
            <p:cNvSpPr/>
            <p:nvPr/>
          </p:nvSpPr>
          <p:spPr>
            <a:xfrm>
              <a:off x="6177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6" name="Google Shape;586;p26"/>
            <p:cNvSpPr/>
            <p:nvPr/>
          </p:nvSpPr>
          <p:spPr>
            <a:xfrm>
              <a:off x="7140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7" name="Google Shape;587;p26"/>
            <p:cNvSpPr/>
            <p:nvPr/>
          </p:nvSpPr>
          <p:spPr>
            <a:xfrm>
              <a:off x="6819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8" name="Google Shape;588;p26"/>
            <p:cNvSpPr/>
            <p:nvPr/>
          </p:nvSpPr>
          <p:spPr>
            <a:xfrm>
              <a:off x="6498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89" name="Google Shape;589;p26"/>
            <p:cNvSpPr/>
            <p:nvPr/>
          </p:nvSpPr>
          <p:spPr>
            <a:xfrm>
              <a:off x="7461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0" name="Google Shape;590;p26"/>
            <p:cNvSpPr/>
            <p:nvPr/>
          </p:nvSpPr>
          <p:spPr>
            <a:xfrm>
              <a:off x="8103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1" name="Google Shape;591;p26"/>
            <p:cNvSpPr/>
            <p:nvPr/>
          </p:nvSpPr>
          <p:spPr>
            <a:xfrm>
              <a:off x="7782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2" name="Google Shape;592;p26"/>
            <p:cNvSpPr/>
            <p:nvPr/>
          </p:nvSpPr>
          <p:spPr>
            <a:xfrm>
              <a:off x="8424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3" name="Google Shape;593;p26"/>
            <p:cNvSpPr/>
            <p:nvPr/>
          </p:nvSpPr>
          <p:spPr>
            <a:xfrm>
              <a:off x="8745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4" name="Google Shape;594;p26"/>
            <p:cNvSpPr/>
            <p:nvPr/>
          </p:nvSpPr>
          <p:spPr>
            <a:xfrm>
              <a:off x="399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5" name="Google Shape;595;p26"/>
            <p:cNvSpPr/>
            <p:nvPr/>
          </p:nvSpPr>
          <p:spPr>
            <a:xfrm>
              <a:off x="78000" y="48220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6" name="Google Shape;596;p26"/>
            <p:cNvSpPr/>
            <p:nvPr/>
          </p:nvSpPr>
          <p:spPr>
            <a:xfrm>
              <a:off x="1041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7" name="Google Shape;597;p26"/>
            <p:cNvSpPr/>
            <p:nvPr/>
          </p:nvSpPr>
          <p:spPr>
            <a:xfrm>
              <a:off x="2004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8" name="Google Shape;598;p26"/>
            <p:cNvSpPr/>
            <p:nvPr/>
          </p:nvSpPr>
          <p:spPr>
            <a:xfrm>
              <a:off x="1683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599" name="Google Shape;599;p26"/>
            <p:cNvSpPr/>
            <p:nvPr/>
          </p:nvSpPr>
          <p:spPr>
            <a:xfrm>
              <a:off x="1362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0" name="Google Shape;600;p26"/>
            <p:cNvSpPr/>
            <p:nvPr/>
          </p:nvSpPr>
          <p:spPr>
            <a:xfrm>
              <a:off x="2325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1" name="Google Shape;601;p26"/>
            <p:cNvSpPr/>
            <p:nvPr/>
          </p:nvSpPr>
          <p:spPr>
            <a:xfrm>
              <a:off x="3288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2" name="Google Shape;602;p26"/>
            <p:cNvSpPr/>
            <p:nvPr/>
          </p:nvSpPr>
          <p:spPr>
            <a:xfrm>
              <a:off x="2967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3" name="Google Shape;603;p26"/>
            <p:cNvSpPr/>
            <p:nvPr/>
          </p:nvSpPr>
          <p:spPr>
            <a:xfrm>
              <a:off x="2646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4" name="Google Shape;604;p26"/>
            <p:cNvSpPr/>
            <p:nvPr/>
          </p:nvSpPr>
          <p:spPr>
            <a:xfrm>
              <a:off x="3609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5" name="Google Shape;605;p26"/>
            <p:cNvSpPr/>
            <p:nvPr/>
          </p:nvSpPr>
          <p:spPr>
            <a:xfrm>
              <a:off x="4572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6" name="Google Shape;606;p26"/>
            <p:cNvSpPr/>
            <p:nvPr/>
          </p:nvSpPr>
          <p:spPr>
            <a:xfrm>
              <a:off x="4251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7" name="Google Shape;607;p26"/>
            <p:cNvSpPr/>
            <p:nvPr/>
          </p:nvSpPr>
          <p:spPr>
            <a:xfrm>
              <a:off x="3930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8" name="Google Shape;608;p26"/>
            <p:cNvSpPr/>
            <p:nvPr/>
          </p:nvSpPr>
          <p:spPr>
            <a:xfrm>
              <a:off x="4893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09" name="Google Shape;609;p26"/>
            <p:cNvSpPr/>
            <p:nvPr/>
          </p:nvSpPr>
          <p:spPr>
            <a:xfrm>
              <a:off x="5856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0" name="Google Shape;610;p26"/>
            <p:cNvSpPr/>
            <p:nvPr/>
          </p:nvSpPr>
          <p:spPr>
            <a:xfrm>
              <a:off x="5535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1" name="Google Shape;611;p26"/>
            <p:cNvSpPr/>
            <p:nvPr/>
          </p:nvSpPr>
          <p:spPr>
            <a:xfrm>
              <a:off x="5214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2" name="Google Shape;612;p26"/>
            <p:cNvSpPr/>
            <p:nvPr/>
          </p:nvSpPr>
          <p:spPr>
            <a:xfrm>
              <a:off x="6177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3" name="Google Shape;613;p26"/>
            <p:cNvSpPr/>
            <p:nvPr/>
          </p:nvSpPr>
          <p:spPr>
            <a:xfrm>
              <a:off x="7140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4" name="Google Shape;614;p26"/>
            <p:cNvSpPr/>
            <p:nvPr/>
          </p:nvSpPr>
          <p:spPr>
            <a:xfrm>
              <a:off x="6819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5" name="Google Shape;615;p26"/>
            <p:cNvSpPr/>
            <p:nvPr/>
          </p:nvSpPr>
          <p:spPr>
            <a:xfrm>
              <a:off x="6498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6" name="Google Shape;616;p26"/>
            <p:cNvSpPr/>
            <p:nvPr/>
          </p:nvSpPr>
          <p:spPr>
            <a:xfrm>
              <a:off x="7461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7" name="Google Shape;617;p26"/>
            <p:cNvSpPr/>
            <p:nvPr/>
          </p:nvSpPr>
          <p:spPr>
            <a:xfrm>
              <a:off x="8103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8" name="Google Shape;618;p26"/>
            <p:cNvSpPr/>
            <p:nvPr/>
          </p:nvSpPr>
          <p:spPr>
            <a:xfrm>
              <a:off x="7782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19" name="Google Shape;619;p26"/>
            <p:cNvSpPr/>
            <p:nvPr/>
          </p:nvSpPr>
          <p:spPr>
            <a:xfrm>
              <a:off x="8424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0" name="Google Shape;620;p26"/>
            <p:cNvSpPr/>
            <p:nvPr/>
          </p:nvSpPr>
          <p:spPr>
            <a:xfrm>
              <a:off x="8745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1" name="Google Shape;621;p26"/>
            <p:cNvSpPr/>
            <p:nvPr/>
          </p:nvSpPr>
          <p:spPr>
            <a:xfrm>
              <a:off x="399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2" name="Google Shape;622;p26"/>
            <p:cNvSpPr/>
            <p:nvPr/>
          </p:nvSpPr>
          <p:spPr>
            <a:xfrm>
              <a:off x="78000" y="321449"/>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3" name="Google Shape;623;p26"/>
            <p:cNvSpPr/>
            <p:nvPr/>
          </p:nvSpPr>
          <p:spPr>
            <a:xfrm>
              <a:off x="1041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4" name="Google Shape;624;p26"/>
            <p:cNvSpPr/>
            <p:nvPr/>
          </p:nvSpPr>
          <p:spPr>
            <a:xfrm>
              <a:off x="2004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5" name="Google Shape;625;p26"/>
            <p:cNvSpPr/>
            <p:nvPr/>
          </p:nvSpPr>
          <p:spPr>
            <a:xfrm>
              <a:off x="1683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6" name="Google Shape;626;p26"/>
            <p:cNvSpPr/>
            <p:nvPr/>
          </p:nvSpPr>
          <p:spPr>
            <a:xfrm>
              <a:off x="1362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7" name="Google Shape;627;p26"/>
            <p:cNvSpPr/>
            <p:nvPr/>
          </p:nvSpPr>
          <p:spPr>
            <a:xfrm>
              <a:off x="2325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8" name="Google Shape;628;p26"/>
            <p:cNvSpPr/>
            <p:nvPr/>
          </p:nvSpPr>
          <p:spPr>
            <a:xfrm>
              <a:off x="3288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29" name="Google Shape;629;p26"/>
            <p:cNvSpPr/>
            <p:nvPr/>
          </p:nvSpPr>
          <p:spPr>
            <a:xfrm>
              <a:off x="2967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0" name="Google Shape;630;p26"/>
            <p:cNvSpPr/>
            <p:nvPr/>
          </p:nvSpPr>
          <p:spPr>
            <a:xfrm>
              <a:off x="2646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1" name="Google Shape;631;p26"/>
            <p:cNvSpPr/>
            <p:nvPr/>
          </p:nvSpPr>
          <p:spPr>
            <a:xfrm>
              <a:off x="3609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2" name="Google Shape;632;p26"/>
            <p:cNvSpPr/>
            <p:nvPr/>
          </p:nvSpPr>
          <p:spPr>
            <a:xfrm>
              <a:off x="4572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3" name="Google Shape;633;p26"/>
            <p:cNvSpPr/>
            <p:nvPr/>
          </p:nvSpPr>
          <p:spPr>
            <a:xfrm>
              <a:off x="4251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4" name="Google Shape;634;p26"/>
            <p:cNvSpPr/>
            <p:nvPr/>
          </p:nvSpPr>
          <p:spPr>
            <a:xfrm>
              <a:off x="3930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5" name="Google Shape;635;p26"/>
            <p:cNvSpPr/>
            <p:nvPr/>
          </p:nvSpPr>
          <p:spPr>
            <a:xfrm>
              <a:off x="4893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6" name="Google Shape;636;p26"/>
            <p:cNvSpPr/>
            <p:nvPr/>
          </p:nvSpPr>
          <p:spPr>
            <a:xfrm>
              <a:off x="5856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7" name="Google Shape;637;p26"/>
            <p:cNvSpPr/>
            <p:nvPr/>
          </p:nvSpPr>
          <p:spPr>
            <a:xfrm>
              <a:off x="5535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8" name="Google Shape;638;p26"/>
            <p:cNvSpPr/>
            <p:nvPr/>
          </p:nvSpPr>
          <p:spPr>
            <a:xfrm>
              <a:off x="5214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39" name="Google Shape;639;p26"/>
            <p:cNvSpPr/>
            <p:nvPr/>
          </p:nvSpPr>
          <p:spPr>
            <a:xfrm>
              <a:off x="6177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0" name="Google Shape;640;p26"/>
            <p:cNvSpPr/>
            <p:nvPr/>
          </p:nvSpPr>
          <p:spPr>
            <a:xfrm>
              <a:off x="7140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1" name="Google Shape;641;p26"/>
            <p:cNvSpPr/>
            <p:nvPr/>
          </p:nvSpPr>
          <p:spPr>
            <a:xfrm>
              <a:off x="6819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2" name="Google Shape;642;p26"/>
            <p:cNvSpPr/>
            <p:nvPr/>
          </p:nvSpPr>
          <p:spPr>
            <a:xfrm>
              <a:off x="6498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3" name="Google Shape;643;p26"/>
            <p:cNvSpPr/>
            <p:nvPr/>
          </p:nvSpPr>
          <p:spPr>
            <a:xfrm>
              <a:off x="7461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4" name="Google Shape;644;p26"/>
            <p:cNvSpPr/>
            <p:nvPr/>
          </p:nvSpPr>
          <p:spPr>
            <a:xfrm>
              <a:off x="8103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5" name="Google Shape;645;p26"/>
            <p:cNvSpPr/>
            <p:nvPr/>
          </p:nvSpPr>
          <p:spPr>
            <a:xfrm>
              <a:off x="7782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6" name="Google Shape;646;p26"/>
            <p:cNvSpPr/>
            <p:nvPr/>
          </p:nvSpPr>
          <p:spPr>
            <a:xfrm>
              <a:off x="8424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7" name="Google Shape;647;p26"/>
            <p:cNvSpPr/>
            <p:nvPr/>
          </p:nvSpPr>
          <p:spPr>
            <a:xfrm>
              <a:off x="8745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8" name="Google Shape;648;p26"/>
            <p:cNvSpPr/>
            <p:nvPr/>
          </p:nvSpPr>
          <p:spPr>
            <a:xfrm>
              <a:off x="399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49" name="Google Shape;649;p26"/>
            <p:cNvSpPr/>
            <p:nvPr/>
          </p:nvSpPr>
          <p:spPr>
            <a:xfrm>
              <a:off x="78000" y="-1"/>
              <a:ext cx="321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0" name="Google Shape;650;p26"/>
            <p:cNvSpPr/>
            <p:nvPr/>
          </p:nvSpPr>
          <p:spPr>
            <a:xfrm>
              <a:off x="9066000" y="642938"/>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1" name="Google Shape;651;p26"/>
            <p:cNvSpPr/>
            <p:nvPr/>
          </p:nvSpPr>
          <p:spPr>
            <a:xfrm>
              <a:off x="9066000" y="964425"/>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2" name="Google Shape;652;p26"/>
            <p:cNvSpPr/>
            <p:nvPr/>
          </p:nvSpPr>
          <p:spPr>
            <a:xfrm>
              <a:off x="9066000" y="128586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3" name="Google Shape;653;p26"/>
            <p:cNvSpPr/>
            <p:nvPr/>
          </p:nvSpPr>
          <p:spPr>
            <a:xfrm>
              <a:off x="9066000" y="160736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4" name="Google Shape;654;p26"/>
            <p:cNvSpPr/>
            <p:nvPr/>
          </p:nvSpPr>
          <p:spPr>
            <a:xfrm>
              <a:off x="9066000" y="1928825"/>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5" name="Google Shape;655;p26"/>
            <p:cNvSpPr/>
            <p:nvPr/>
          </p:nvSpPr>
          <p:spPr>
            <a:xfrm>
              <a:off x="9066000" y="2250288"/>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6" name="Google Shape;656;p26"/>
            <p:cNvSpPr/>
            <p:nvPr/>
          </p:nvSpPr>
          <p:spPr>
            <a:xfrm>
              <a:off x="9066000" y="25717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7" name="Google Shape;657;p26"/>
            <p:cNvSpPr/>
            <p:nvPr/>
          </p:nvSpPr>
          <p:spPr>
            <a:xfrm>
              <a:off x="9066000" y="289321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8" name="Google Shape;658;p26"/>
            <p:cNvSpPr/>
            <p:nvPr/>
          </p:nvSpPr>
          <p:spPr>
            <a:xfrm>
              <a:off x="9066000" y="321470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59" name="Google Shape;659;p26"/>
            <p:cNvSpPr/>
            <p:nvPr/>
          </p:nvSpPr>
          <p:spPr>
            <a:xfrm>
              <a:off x="9066000" y="35361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0" name="Google Shape;660;p26"/>
            <p:cNvSpPr/>
            <p:nvPr/>
          </p:nvSpPr>
          <p:spPr>
            <a:xfrm>
              <a:off x="9066000" y="385761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1" name="Google Shape;661;p26"/>
            <p:cNvSpPr/>
            <p:nvPr/>
          </p:nvSpPr>
          <p:spPr>
            <a:xfrm>
              <a:off x="9066000" y="417910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2" name="Google Shape;662;p26"/>
            <p:cNvSpPr/>
            <p:nvPr/>
          </p:nvSpPr>
          <p:spPr>
            <a:xfrm>
              <a:off x="9066000" y="45005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3" name="Google Shape;663;p26"/>
            <p:cNvSpPr/>
            <p:nvPr/>
          </p:nvSpPr>
          <p:spPr>
            <a:xfrm>
              <a:off x="9066000" y="48220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4" name="Google Shape;664;p26"/>
            <p:cNvSpPr/>
            <p:nvPr/>
          </p:nvSpPr>
          <p:spPr>
            <a:xfrm>
              <a:off x="9066000" y="3214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5" name="Google Shape;665;p26"/>
            <p:cNvSpPr/>
            <p:nvPr/>
          </p:nvSpPr>
          <p:spPr>
            <a:xfrm>
              <a:off x="9066000" y="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6" name="Google Shape;666;p26"/>
            <p:cNvSpPr/>
            <p:nvPr/>
          </p:nvSpPr>
          <p:spPr>
            <a:xfrm>
              <a:off x="0" y="642938"/>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7" name="Google Shape;667;p26"/>
            <p:cNvSpPr/>
            <p:nvPr/>
          </p:nvSpPr>
          <p:spPr>
            <a:xfrm>
              <a:off x="0" y="964425"/>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8" name="Google Shape;668;p26"/>
            <p:cNvSpPr/>
            <p:nvPr/>
          </p:nvSpPr>
          <p:spPr>
            <a:xfrm>
              <a:off x="0" y="128586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69" name="Google Shape;669;p26"/>
            <p:cNvSpPr/>
            <p:nvPr/>
          </p:nvSpPr>
          <p:spPr>
            <a:xfrm>
              <a:off x="0" y="160736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0" name="Google Shape;670;p26"/>
            <p:cNvSpPr/>
            <p:nvPr/>
          </p:nvSpPr>
          <p:spPr>
            <a:xfrm>
              <a:off x="0" y="1928825"/>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1" name="Google Shape;671;p26"/>
            <p:cNvSpPr/>
            <p:nvPr/>
          </p:nvSpPr>
          <p:spPr>
            <a:xfrm>
              <a:off x="0" y="2250288"/>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2" name="Google Shape;672;p26"/>
            <p:cNvSpPr/>
            <p:nvPr/>
          </p:nvSpPr>
          <p:spPr>
            <a:xfrm>
              <a:off x="0" y="25717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3" name="Google Shape;673;p26"/>
            <p:cNvSpPr/>
            <p:nvPr/>
          </p:nvSpPr>
          <p:spPr>
            <a:xfrm>
              <a:off x="0" y="289321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4" name="Google Shape;674;p26"/>
            <p:cNvSpPr/>
            <p:nvPr/>
          </p:nvSpPr>
          <p:spPr>
            <a:xfrm>
              <a:off x="0" y="321470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5" name="Google Shape;675;p26"/>
            <p:cNvSpPr/>
            <p:nvPr/>
          </p:nvSpPr>
          <p:spPr>
            <a:xfrm>
              <a:off x="0" y="35361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6" name="Google Shape;676;p26"/>
            <p:cNvSpPr/>
            <p:nvPr/>
          </p:nvSpPr>
          <p:spPr>
            <a:xfrm>
              <a:off x="0" y="3857613"/>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7" name="Google Shape;677;p26"/>
            <p:cNvSpPr/>
            <p:nvPr/>
          </p:nvSpPr>
          <p:spPr>
            <a:xfrm>
              <a:off x="0" y="417910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8" name="Google Shape;678;p26"/>
            <p:cNvSpPr/>
            <p:nvPr/>
          </p:nvSpPr>
          <p:spPr>
            <a:xfrm>
              <a:off x="0" y="45005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79" name="Google Shape;679;p26"/>
            <p:cNvSpPr/>
            <p:nvPr/>
          </p:nvSpPr>
          <p:spPr>
            <a:xfrm>
              <a:off x="0" y="48220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80" name="Google Shape;680;p26"/>
            <p:cNvSpPr/>
            <p:nvPr/>
          </p:nvSpPr>
          <p:spPr>
            <a:xfrm>
              <a:off x="0" y="32145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81" name="Google Shape;681;p26"/>
            <p:cNvSpPr/>
            <p:nvPr/>
          </p:nvSpPr>
          <p:spPr>
            <a:xfrm>
              <a:off x="0" y="0"/>
              <a:ext cx="78000" cy="321600"/>
            </a:xfrm>
            <a:prstGeom prst="rect">
              <a:avLst/>
            </a:prstGeom>
            <a:noFill/>
            <a:ln cap="flat" cmpd="sng" w="9525">
              <a:solidFill>
                <a:srgbClr val="E4E2DB">
                  <a:alpha val="6980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sp>
        <p:nvSpPr>
          <p:cNvPr id="682" name="Google Shape;682;p26"/>
          <p:cNvSpPr/>
          <p:nvPr/>
        </p:nvSpPr>
        <p:spPr>
          <a:xfrm flipH="1">
            <a:off x="15564000" y="-2641268"/>
            <a:ext cx="4819800" cy="4820400"/>
          </a:xfrm>
          <a:prstGeom prst="ellipse">
            <a:avLst/>
          </a:prstGeom>
          <a:solidFill>
            <a:srgbClr val="018146"/>
          </a:solidFill>
          <a:ln>
            <a:noFill/>
          </a:ln>
        </p:spPr>
        <p:txBody>
          <a:bodyPr anchorCtr="0" anchor="ctr" bIns="182850" lIns="182850" spcFirstLastPara="1" rIns="182850" wrap="square" tIns="182850">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83" name="Google Shape;683;p26"/>
          <p:cNvSpPr/>
          <p:nvPr/>
        </p:nvSpPr>
        <p:spPr>
          <a:xfrm>
            <a:off x="5657840" y="9028394"/>
            <a:ext cx="7386600" cy="3223200"/>
          </a:xfrm>
          <a:prstGeom prst="roundRect">
            <a:avLst>
              <a:gd fmla="val 50000" name="adj"/>
            </a:avLst>
          </a:prstGeom>
          <a:solidFill>
            <a:srgbClr val="018146"/>
          </a:solidFill>
          <a:ln>
            <a:noFill/>
          </a:ln>
        </p:spPr>
        <p:txBody>
          <a:bodyPr anchorCtr="0" anchor="ctr" bIns="182850" lIns="182850" spcFirstLastPara="1" rIns="182850" wrap="square" tIns="182850">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nvGrpSpPr>
          <p:cNvPr id="684" name="Google Shape;684;p26"/>
          <p:cNvGrpSpPr/>
          <p:nvPr/>
        </p:nvGrpSpPr>
        <p:grpSpPr>
          <a:xfrm flipH="1" rot="10800000">
            <a:off x="-788240" y="-877894"/>
            <a:ext cx="8147200" cy="2047107"/>
            <a:chOff x="1073950" y="3718675"/>
            <a:chExt cx="4073600" cy="1023400"/>
          </a:xfrm>
        </p:grpSpPr>
        <p:sp>
          <p:nvSpPr>
            <p:cNvPr id="685" name="Google Shape;685;p26"/>
            <p:cNvSpPr/>
            <p:nvPr/>
          </p:nvSpPr>
          <p:spPr>
            <a:xfrm>
              <a:off x="1073950" y="3718675"/>
              <a:ext cx="4073600" cy="1023400"/>
            </a:xfrm>
            <a:custGeom>
              <a:rect b="b" l="l" r="r" t="t"/>
              <a:pathLst>
                <a:path extrusionOk="0" h="40936" w="162944">
                  <a:moveTo>
                    <a:pt x="4837" y="1"/>
                  </a:moveTo>
                  <a:lnTo>
                    <a:pt x="4357" y="41"/>
                  </a:lnTo>
                  <a:lnTo>
                    <a:pt x="3878" y="81"/>
                  </a:lnTo>
                  <a:lnTo>
                    <a:pt x="3398" y="201"/>
                  </a:lnTo>
                  <a:lnTo>
                    <a:pt x="2958" y="400"/>
                  </a:lnTo>
                  <a:lnTo>
                    <a:pt x="2519" y="600"/>
                  </a:lnTo>
                  <a:lnTo>
                    <a:pt x="2119" y="840"/>
                  </a:lnTo>
                  <a:lnTo>
                    <a:pt x="1759" y="1120"/>
                  </a:lnTo>
                  <a:lnTo>
                    <a:pt x="1399" y="1400"/>
                  </a:lnTo>
                  <a:lnTo>
                    <a:pt x="1119" y="1760"/>
                  </a:lnTo>
                  <a:lnTo>
                    <a:pt x="840" y="2119"/>
                  </a:lnTo>
                  <a:lnTo>
                    <a:pt x="600" y="2519"/>
                  </a:lnTo>
                  <a:lnTo>
                    <a:pt x="400" y="2959"/>
                  </a:lnTo>
                  <a:lnTo>
                    <a:pt x="200" y="3399"/>
                  </a:lnTo>
                  <a:lnTo>
                    <a:pt x="80" y="3878"/>
                  </a:lnTo>
                  <a:lnTo>
                    <a:pt x="40" y="4358"/>
                  </a:lnTo>
                  <a:lnTo>
                    <a:pt x="0" y="4838"/>
                  </a:lnTo>
                  <a:lnTo>
                    <a:pt x="0" y="36099"/>
                  </a:lnTo>
                  <a:lnTo>
                    <a:pt x="40" y="36579"/>
                  </a:lnTo>
                  <a:lnTo>
                    <a:pt x="80" y="37058"/>
                  </a:lnTo>
                  <a:lnTo>
                    <a:pt x="200" y="37538"/>
                  </a:lnTo>
                  <a:lnTo>
                    <a:pt x="400" y="37978"/>
                  </a:lnTo>
                  <a:lnTo>
                    <a:pt x="600" y="38418"/>
                  </a:lnTo>
                  <a:lnTo>
                    <a:pt x="840" y="38817"/>
                  </a:lnTo>
                  <a:lnTo>
                    <a:pt x="1119" y="39177"/>
                  </a:lnTo>
                  <a:lnTo>
                    <a:pt x="1399" y="39537"/>
                  </a:lnTo>
                  <a:lnTo>
                    <a:pt x="1759" y="39817"/>
                  </a:lnTo>
                  <a:lnTo>
                    <a:pt x="2119" y="40097"/>
                  </a:lnTo>
                  <a:lnTo>
                    <a:pt x="2519" y="40336"/>
                  </a:lnTo>
                  <a:lnTo>
                    <a:pt x="2958" y="40536"/>
                  </a:lnTo>
                  <a:lnTo>
                    <a:pt x="3398" y="40736"/>
                  </a:lnTo>
                  <a:lnTo>
                    <a:pt x="3878" y="40856"/>
                  </a:lnTo>
                  <a:lnTo>
                    <a:pt x="4357" y="40896"/>
                  </a:lnTo>
                  <a:lnTo>
                    <a:pt x="4837" y="40936"/>
                  </a:lnTo>
                  <a:lnTo>
                    <a:pt x="158106" y="40936"/>
                  </a:lnTo>
                  <a:lnTo>
                    <a:pt x="158586" y="40896"/>
                  </a:lnTo>
                  <a:lnTo>
                    <a:pt x="159065" y="40856"/>
                  </a:lnTo>
                  <a:lnTo>
                    <a:pt x="159545" y="40736"/>
                  </a:lnTo>
                  <a:lnTo>
                    <a:pt x="159985" y="40536"/>
                  </a:lnTo>
                  <a:lnTo>
                    <a:pt x="160425" y="40336"/>
                  </a:lnTo>
                  <a:lnTo>
                    <a:pt x="160824" y="40097"/>
                  </a:lnTo>
                  <a:lnTo>
                    <a:pt x="161184" y="39817"/>
                  </a:lnTo>
                  <a:lnTo>
                    <a:pt x="161544" y="39537"/>
                  </a:lnTo>
                  <a:lnTo>
                    <a:pt x="161824" y="39177"/>
                  </a:lnTo>
                  <a:lnTo>
                    <a:pt x="162104" y="38817"/>
                  </a:lnTo>
                  <a:lnTo>
                    <a:pt x="162343" y="38418"/>
                  </a:lnTo>
                  <a:lnTo>
                    <a:pt x="162543" y="37978"/>
                  </a:lnTo>
                  <a:lnTo>
                    <a:pt x="162743" y="37538"/>
                  </a:lnTo>
                  <a:lnTo>
                    <a:pt x="162863" y="37058"/>
                  </a:lnTo>
                  <a:lnTo>
                    <a:pt x="162903" y="36579"/>
                  </a:lnTo>
                  <a:lnTo>
                    <a:pt x="162943" y="36099"/>
                  </a:lnTo>
                  <a:lnTo>
                    <a:pt x="162943" y="4838"/>
                  </a:lnTo>
                  <a:lnTo>
                    <a:pt x="162903" y="4358"/>
                  </a:lnTo>
                  <a:lnTo>
                    <a:pt x="162863" y="3878"/>
                  </a:lnTo>
                  <a:lnTo>
                    <a:pt x="162743" y="3399"/>
                  </a:lnTo>
                  <a:lnTo>
                    <a:pt x="162543" y="2959"/>
                  </a:lnTo>
                  <a:lnTo>
                    <a:pt x="162343" y="2519"/>
                  </a:lnTo>
                  <a:lnTo>
                    <a:pt x="162104" y="2119"/>
                  </a:lnTo>
                  <a:lnTo>
                    <a:pt x="161824" y="1760"/>
                  </a:lnTo>
                  <a:lnTo>
                    <a:pt x="161544" y="1400"/>
                  </a:lnTo>
                  <a:lnTo>
                    <a:pt x="161184" y="1120"/>
                  </a:lnTo>
                  <a:lnTo>
                    <a:pt x="160824" y="840"/>
                  </a:lnTo>
                  <a:lnTo>
                    <a:pt x="160425" y="600"/>
                  </a:lnTo>
                  <a:lnTo>
                    <a:pt x="159985" y="400"/>
                  </a:lnTo>
                  <a:lnTo>
                    <a:pt x="159545" y="201"/>
                  </a:lnTo>
                  <a:lnTo>
                    <a:pt x="159065" y="81"/>
                  </a:lnTo>
                  <a:lnTo>
                    <a:pt x="158586" y="41"/>
                  </a:lnTo>
                  <a:lnTo>
                    <a:pt x="158106"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86" name="Google Shape;686;p26"/>
            <p:cNvSpPr/>
            <p:nvPr/>
          </p:nvSpPr>
          <p:spPr>
            <a:xfrm>
              <a:off x="1073950" y="3718675"/>
              <a:ext cx="4073600" cy="230900"/>
            </a:xfrm>
            <a:custGeom>
              <a:rect b="b" l="l" r="r" t="t"/>
              <a:pathLst>
                <a:path extrusionOk="0" h="9236" w="162944">
                  <a:moveTo>
                    <a:pt x="4837" y="1"/>
                  </a:moveTo>
                  <a:lnTo>
                    <a:pt x="4357" y="41"/>
                  </a:lnTo>
                  <a:lnTo>
                    <a:pt x="3878" y="81"/>
                  </a:lnTo>
                  <a:lnTo>
                    <a:pt x="3398" y="201"/>
                  </a:lnTo>
                  <a:lnTo>
                    <a:pt x="2958" y="400"/>
                  </a:lnTo>
                  <a:lnTo>
                    <a:pt x="2519" y="600"/>
                  </a:lnTo>
                  <a:lnTo>
                    <a:pt x="2119" y="840"/>
                  </a:lnTo>
                  <a:lnTo>
                    <a:pt x="1759" y="1120"/>
                  </a:lnTo>
                  <a:lnTo>
                    <a:pt x="1399" y="1400"/>
                  </a:lnTo>
                  <a:lnTo>
                    <a:pt x="1119" y="1760"/>
                  </a:lnTo>
                  <a:lnTo>
                    <a:pt x="840" y="2119"/>
                  </a:lnTo>
                  <a:lnTo>
                    <a:pt x="600" y="2519"/>
                  </a:lnTo>
                  <a:lnTo>
                    <a:pt x="400" y="2959"/>
                  </a:lnTo>
                  <a:lnTo>
                    <a:pt x="200" y="3399"/>
                  </a:lnTo>
                  <a:lnTo>
                    <a:pt x="80" y="3878"/>
                  </a:lnTo>
                  <a:lnTo>
                    <a:pt x="40" y="4358"/>
                  </a:lnTo>
                  <a:lnTo>
                    <a:pt x="0" y="4838"/>
                  </a:lnTo>
                  <a:lnTo>
                    <a:pt x="0" y="9235"/>
                  </a:lnTo>
                  <a:lnTo>
                    <a:pt x="162943" y="9235"/>
                  </a:lnTo>
                  <a:lnTo>
                    <a:pt x="162943" y="4838"/>
                  </a:lnTo>
                  <a:lnTo>
                    <a:pt x="162903" y="4358"/>
                  </a:lnTo>
                  <a:lnTo>
                    <a:pt x="162863" y="3878"/>
                  </a:lnTo>
                  <a:lnTo>
                    <a:pt x="162743" y="3399"/>
                  </a:lnTo>
                  <a:lnTo>
                    <a:pt x="162543" y="2959"/>
                  </a:lnTo>
                  <a:lnTo>
                    <a:pt x="162343" y="2519"/>
                  </a:lnTo>
                  <a:lnTo>
                    <a:pt x="162104" y="2119"/>
                  </a:lnTo>
                  <a:lnTo>
                    <a:pt x="161824" y="1760"/>
                  </a:lnTo>
                  <a:lnTo>
                    <a:pt x="161544" y="1400"/>
                  </a:lnTo>
                  <a:lnTo>
                    <a:pt x="161184" y="1120"/>
                  </a:lnTo>
                  <a:lnTo>
                    <a:pt x="160824" y="840"/>
                  </a:lnTo>
                  <a:lnTo>
                    <a:pt x="160425" y="600"/>
                  </a:lnTo>
                  <a:lnTo>
                    <a:pt x="159985" y="400"/>
                  </a:lnTo>
                  <a:lnTo>
                    <a:pt x="159545" y="201"/>
                  </a:lnTo>
                  <a:lnTo>
                    <a:pt x="159065" y="81"/>
                  </a:lnTo>
                  <a:lnTo>
                    <a:pt x="158586" y="41"/>
                  </a:lnTo>
                  <a:lnTo>
                    <a:pt x="158106" y="1"/>
                  </a:lnTo>
                  <a:close/>
                </a:path>
              </a:pathLst>
            </a:custGeom>
            <a:solidFill>
              <a:srgbClr val="EB1C2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nvGrpSpPr>
          <p:cNvPr id="687" name="Google Shape;687;p26"/>
          <p:cNvGrpSpPr/>
          <p:nvPr/>
        </p:nvGrpSpPr>
        <p:grpSpPr>
          <a:xfrm flipH="1">
            <a:off x="-2795128" y="6985080"/>
            <a:ext cx="5244509" cy="3416559"/>
            <a:chOff x="7686124" y="3128689"/>
            <a:chExt cx="2622254" cy="1708023"/>
          </a:xfrm>
        </p:grpSpPr>
        <p:grpSp>
          <p:nvGrpSpPr>
            <p:cNvPr id="688" name="Google Shape;688;p26"/>
            <p:cNvGrpSpPr/>
            <p:nvPr/>
          </p:nvGrpSpPr>
          <p:grpSpPr>
            <a:xfrm>
              <a:off x="7686124" y="3760914"/>
              <a:ext cx="1979304" cy="1075798"/>
              <a:chOff x="1073950" y="1380100"/>
              <a:chExt cx="1882900" cy="1023400"/>
            </a:xfrm>
          </p:grpSpPr>
          <p:sp>
            <p:nvSpPr>
              <p:cNvPr id="689" name="Google Shape;689;p26"/>
              <p:cNvSpPr/>
              <p:nvPr/>
            </p:nvSpPr>
            <p:spPr>
              <a:xfrm>
                <a:off x="1073950" y="1380100"/>
                <a:ext cx="1882900" cy="1023400"/>
              </a:xfrm>
              <a:custGeom>
                <a:rect b="b" l="l" r="r" t="t"/>
                <a:pathLst>
                  <a:path extrusionOk="0" h="40936"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36098"/>
                    </a:lnTo>
                    <a:lnTo>
                      <a:pt x="40" y="36578"/>
                    </a:lnTo>
                    <a:lnTo>
                      <a:pt x="80" y="37058"/>
                    </a:lnTo>
                    <a:lnTo>
                      <a:pt x="200" y="37537"/>
                    </a:lnTo>
                    <a:lnTo>
                      <a:pt x="400" y="37977"/>
                    </a:lnTo>
                    <a:lnTo>
                      <a:pt x="600" y="38417"/>
                    </a:lnTo>
                    <a:lnTo>
                      <a:pt x="840" y="38817"/>
                    </a:lnTo>
                    <a:lnTo>
                      <a:pt x="1119" y="39176"/>
                    </a:lnTo>
                    <a:lnTo>
                      <a:pt x="1399" y="39536"/>
                    </a:lnTo>
                    <a:lnTo>
                      <a:pt x="1759" y="39816"/>
                    </a:lnTo>
                    <a:lnTo>
                      <a:pt x="2119" y="40096"/>
                    </a:lnTo>
                    <a:lnTo>
                      <a:pt x="2519" y="40336"/>
                    </a:lnTo>
                    <a:lnTo>
                      <a:pt x="2958" y="40536"/>
                    </a:lnTo>
                    <a:lnTo>
                      <a:pt x="3398" y="40735"/>
                    </a:lnTo>
                    <a:lnTo>
                      <a:pt x="3878" y="40855"/>
                    </a:lnTo>
                    <a:lnTo>
                      <a:pt x="4357" y="40895"/>
                    </a:lnTo>
                    <a:lnTo>
                      <a:pt x="4837" y="40935"/>
                    </a:lnTo>
                    <a:lnTo>
                      <a:pt x="70478" y="40935"/>
                    </a:lnTo>
                    <a:lnTo>
                      <a:pt x="70958" y="40895"/>
                    </a:lnTo>
                    <a:lnTo>
                      <a:pt x="71438" y="40855"/>
                    </a:lnTo>
                    <a:lnTo>
                      <a:pt x="71917" y="40735"/>
                    </a:lnTo>
                    <a:lnTo>
                      <a:pt x="72357" y="40536"/>
                    </a:lnTo>
                    <a:lnTo>
                      <a:pt x="72797" y="40336"/>
                    </a:lnTo>
                    <a:lnTo>
                      <a:pt x="73196" y="40096"/>
                    </a:lnTo>
                    <a:lnTo>
                      <a:pt x="73556" y="39816"/>
                    </a:lnTo>
                    <a:lnTo>
                      <a:pt x="73916" y="39536"/>
                    </a:lnTo>
                    <a:lnTo>
                      <a:pt x="74196" y="39176"/>
                    </a:lnTo>
                    <a:lnTo>
                      <a:pt x="74476" y="38817"/>
                    </a:lnTo>
                    <a:lnTo>
                      <a:pt x="74716" y="38417"/>
                    </a:lnTo>
                    <a:lnTo>
                      <a:pt x="74915" y="37977"/>
                    </a:lnTo>
                    <a:lnTo>
                      <a:pt x="75115" y="37537"/>
                    </a:lnTo>
                    <a:lnTo>
                      <a:pt x="75235" y="37058"/>
                    </a:lnTo>
                    <a:lnTo>
                      <a:pt x="75275" y="36578"/>
                    </a:lnTo>
                    <a:lnTo>
                      <a:pt x="75315" y="36098"/>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90" name="Google Shape;690;p26"/>
              <p:cNvSpPr/>
              <p:nvPr/>
            </p:nvSpPr>
            <p:spPr>
              <a:xfrm>
                <a:off x="1073950" y="1380100"/>
                <a:ext cx="1882900" cy="230875"/>
              </a:xfrm>
              <a:custGeom>
                <a:rect b="b" l="l" r="r" t="t"/>
                <a:pathLst>
                  <a:path extrusionOk="0" h="9235"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9234"/>
                    </a:lnTo>
                    <a:lnTo>
                      <a:pt x="75315" y="9234"/>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nvGrpSpPr>
            <p:cNvPr id="691" name="Google Shape;691;p26"/>
            <p:cNvGrpSpPr/>
            <p:nvPr/>
          </p:nvGrpSpPr>
          <p:grpSpPr>
            <a:xfrm>
              <a:off x="7986174" y="3428739"/>
              <a:ext cx="1979304" cy="1075798"/>
              <a:chOff x="1073950" y="1380100"/>
              <a:chExt cx="1882900" cy="1023400"/>
            </a:xfrm>
          </p:grpSpPr>
          <p:sp>
            <p:nvSpPr>
              <p:cNvPr id="692" name="Google Shape;692;p26"/>
              <p:cNvSpPr/>
              <p:nvPr/>
            </p:nvSpPr>
            <p:spPr>
              <a:xfrm>
                <a:off x="1073950" y="1380100"/>
                <a:ext cx="1882900" cy="1023400"/>
              </a:xfrm>
              <a:custGeom>
                <a:rect b="b" l="l" r="r" t="t"/>
                <a:pathLst>
                  <a:path extrusionOk="0" h="40936"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36098"/>
                    </a:lnTo>
                    <a:lnTo>
                      <a:pt x="40" y="36578"/>
                    </a:lnTo>
                    <a:lnTo>
                      <a:pt x="80" y="37058"/>
                    </a:lnTo>
                    <a:lnTo>
                      <a:pt x="200" y="37537"/>
                    </a:lnTo>
                    <a:lnTo>
                      <a:pt x="400" y="37977"/>
                    </a:lnTo>
                    <a:lnTo>
                      <a:pt x="600" y="38417"/>
                    </a:lnTo>
                    <a:lnTo>
                      <a:pt x="840" y="38817"/>
                    </a:lnTo>
                    <a:lnTo>
                      <a:pt x="1119" y="39176"/>
                    </a:lnTo>
                    <a:lnTo>
                      <a:pt x="1399" y="39536"/>
                    </a:lnTo>
                    <a:lnTo>
                      <a:pt x="1759" y="39816"/>
                    </a:lnTo>
                    <a:lnTo>
                      <a:pt x="2119" y="40096"/>
                    </a:lnTo>
                    <a:lnTo>
                      <a:pt x="2519" y="40336"/>
                    </a:lnTo>
                    <a:lnTo>
                      <a:pt x="2958" y="40536"/>
                    </a:lnTo>
                    <a:lnTo>
                      <a:pt x="3398" y="40735"/>
                    </a:lnTo>
                    <a:lnTo>
                      <a:pt x="3878" y="40855"/>
                    </a:lnTo>
                    <a:lnTo>
                      <a:pt x="4357" y="40895"/>
                    </a:lnTo>
                    <a:lnTo>
                      <a:pt x="4837" y="40935"/>
                    </a:lnTo>
                    <a:lnTo>
                      <a:pt x="70478" y="40935"/>
                    </a:lnTo>
                    <a:lnTo>
                      <a:pt x="70958" y="40895"/>
                    </a:lnTo>
                    <a:lnTo>
                      <a:pt x="71438" y="40855"/>
                    </a:lnTo>
                    <a:lnTo>
                      <a:pt x="71917" y="40735"/>
                    </a:lnTo>
                    <a:lnTo>
                      <a:pt x="72357" y="40536"/>
                    </a:lnTo>
                    <a:lnTo>
                      <a:pt x="72797" y="40336"/>
                    </a:lnTo>
                    <a:lnTo>
                      <a:pt x="73196" y="40096"/>
                    </a:lnTo>
                    <a:lnTo>
                      <a:pt x="73556" y="39816"/>
                    </a:lnTo>
                    <a:lnTo>
                      <a:pt x="73916" y="39536"/>
                    </a:lnTo>
                    <a:lnTo>
                      <a:pt x="74196" y="39176"/>
                    </a:lnTo>
                    <a:lnTo>
                      <a:pt x="74476" y="38817"/>
                    </a:lnTo>
                    <a:lnTo>
                      <a:pt x="74716" y="38417"/>
                    </a:lnTo>
                    <a:lnTo>
                      <a:pt x="74915" y="37977"/>
                    </a:lnTo>
                    <a:lnTo>
                      <a:pt x="75115" y="37537"/>
                    </a:lnTo>
                    <a:lnTo>
                      <a:pt x="75235" y="37058"/>
                    </a:lnTo>
                    <a:lnTo>
                      <a:pt x="75275" y="36578"/>
                    </a:lnTo>
                    <a:lnTo>
                      <a:pt x="75315" y="36098"/>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93" name="Google Shape;693;p26"/>
              <p:cNvSpPr/>
              <p:nvPr/>
            </p:nvSpPr>
            <p:spPr>
              <a:xfrm>
                <a:off x="1073950" y="1380100"/>
                <a:ext cx="1882900" cy="230875"/>
              </a:xfrm>
              <a:custGeom>
                <a:rect b="b" l="l" r="r" t="t"/>
                <a:pathLst>
                  <a:path extrusionOk="0" h="9235"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9234"/>
                    </a:lnTo>
                    <a:lnTo>
                      <a:pt x="75315" y="9234"/>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rgbClr val="01814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nvGrpSpPr>
            <p:cNvPr id="694" name="Google Shape;694;p26"/>
            <p:cNvGrpSpPr/>
            <p:nvPr/>
          </p:nvGrpSpPr>
          <p:grpSpPr>
            <a:xfrm>
              <a:off x="8329074" y="3128689"/>
              <a:ext cx="1979304" cy="1075798"/>
              <a:chOff x="1073950" y="1380100"/>
              <a:chExt cx="1882900" cy="1023400"/>
            </a:xfrm>
          </p:grpSpPr>
          <p:sp>
            <p:nvSpPr>
              <p:cNvPr id="695" name="Google Shape;695;p26"/>
              <p:cNvSpPr/>
              <p:nvPr/>
            </p:nvSpPr>
            <p:spPr>
              <a:xfrm>
                <a:off x="1073950" y="1380100"/>
                <a:ext cx="1882900" cy="1023400"/>
              </a:xfrm>
              <a:custGeom>
                <a:rect b="b" l="l" r="r" t="t"/>
                <a:pathLst>
                  <a:path extrusionOk="0" h="40936"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36098"/>
                    </a:lnTo>
                    <a:lnTo>
                      <a:pt x="40" y="36578"/>
                    </a:lnTo>
                    <a:lnTo>
                      <a:pt x="80" y="37058"/>
                    </a:lnTo>
                    <a:lnTo>
                      <a:pt x="200" y="37537"/>
                    </a:lnTo>
                    <a:lnTo>
                      <a:pt x="400" y="37977"/>
                    </a:lnTo>
                    <a:lnTo>
                      <a:pt x="600" y="38417"/>
                    </a:lnTo>
                    <a:lnTo>
                      <a:pt x="840" y="38817"/>
                    </a:lnTo>
                    <a:lnTo>
                      <a:pt x="1119" y="39176"/>
                    </a:lnTo>
                    <a:lnTo>
                      <a:pt x="1399" y="39536"/>
                    </a:lnTo>
                    <a:lnTo>
                      <a:pt x="1759" y="39816"/>
                    </a:lnTo>
                    <a:lnTo>
                      <a:pt x="2119" y="40096"/>
                    </a:lnTo>
                    <a:lnTo>
                      <a:pt x="2519" y="40336"/>
                    </a:lnTo>
                    <a:lnTo>
                      <a:pt x="2958" y="40536"/>
                    </a:lnTo>
                    <a:lnTo>
                      <a:pt x="3398" y="40735"/>
                    </a:lnTo>
                    <a:lnTo>
                      <a:pt x="3878" y="40855"/>
                    </a:lnTo>
                    <a:lnTo>
                      <a:pt x="4357" y="40895"/>
                    </a:lnTo>
                    <a:lnTo>
                      <a:pt x="4837" y="40935"/>
                    </a:lnTo>
                    <a:lnTo>
                      <a:pt x="70478" y="40935"/>
                    </a:lnTo>
                    <a:lnTo>
                      <a:pt x="70958" y="40895"/>
                    </a:lnTo>
                    <a:lnTo>
                      <a:pt x="71438" y="40855"/>
                    </a:lnTo>
                    <a:lnTo>
                      <a:pt x="71917" y="40735"/>
                    </a:lnTo>
                    <a:lnTo>
                      <a:pt x="72357" y="40536"/>
                    </a:lnTo>
                    <a:lnTo>
                      <a:pt x="72797" y="40336"/>
                    </a:lnTo>
                    <a:lnTo>
                      <a:pt x="73196" y="40096"/>
                    </a:lnTo>
                    <a:lnTo>
                      <a:pt x="73556" y="39816"/>
                    </a:lnTo>
                    <a:lnTo>
                      <a:pt x="73916" y="39536"/>
                    </a:lnTo>
                    <a:lnTo>
                      <a:pt x="74196" y="39176"/>
                    </a:lnTo>
                    <a:lnTo>
                      <a:pt x="74476" y="38817"/>
                    </a:lnTo>
                    <a:lnTo>
                      <a:pt x="74716" y="38417"/>
                    </a:lnTo>
                    <a:lnTo>
                      <a:pt x="74915" y="37977"/>
                    </a:lnTo>
                    <a:lnTo>
                      <a:pt x="75115" y="37537"/>
                    </a:lnTo>
                    <a:lnTo>
                      <a:pt x="75235" y="37058"/>
                    </a:lnTo>
                    <a:lnTo>
                      <a:pt x="75275" y="36578"/>
                    </a:lnTo>
                    <a:lnTo>
                      <a:pt x="75315" y="36098"/>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96" name="Google Shape;696;p26"/>
              <p:cNvSpPr/>
              <p:nvPr/>
            </p:nvSpPr>
            <p:spPr>
              <a:xfrm>
                <a:off x="1073950" y="1380100"/>
                <a:ext cx="1882900" cy="230875"/>
              </a:xfrm>
              <a:custGeom>
                <a:rect b="b" l="l" r="r" t="t"/>
                <a:pathLst>
                  <a:path extrusionOk="0" h="9235"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9234"/>
                    </a:lnTo>
                    <a:lnTo>
                      <a:pt x="75315" y="9234"/>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rgbClr val="EB1C2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grpSp>
        <p:nvGrpSpPr>
          <p:cNvPr id="697" name="Google Shape;697;p26"/>
          <p:cNvGrpSpPr/>
          <p:nvPr/>
        </p:nvGrpSpPr>
        <p:grpSpPr>
          <a:xfrm>
            <a:off x="16676575" y="4344566"/>
            <a:ext cx="3958609" cy="2151903"/>
            <a:chOff x="1073950" y="1380100"/>
            <a:chExt cx="1882900" cy="1023400"/>
          </a:xfrm>
        </p:grpSpPr>
        <p:sp>
          <p:nvSpPr>
            <p:cNvPr id="698" name="Google Shape;698;p26"/>
            <p:cNvSpPr/>
            <p:nvPr/>
          </p:nvSpPr>
          <p:spPr>
            <a:xfrm>
              <a:off x="1073950" y="1380100"/>
              <a:ext cx="1882900" cy="1023400"/>
            </a:xfrm>
            <a:custGeom>
              <a:rect b="b" l="l" r="r" t="t"/>
              <a:pathLst>
                <a:path extrusionOk="0" h="40936"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36098"/>
                  </a:lnTo>
                  <a:lnTo>
                    <a:pt x="40" y="36578"/>
                  </a:lnTo>
                  <a:lnTo>
                    <a:pt x="80" y="37058"/>
                  </a:lnTo>
                  <a:lnTo>
                    <a:pt x="200" y="37537"/>
                  </a:lnTo>
                  <a:lnTo>
                    <a:pt x="400" y="37977"/>
                  </a:lnTo>
                  <a:lnTo>
                    <a:pt x="600" y="38417"/>
                  </a:lnTo>
                  <a:lnTo>
                    <a:pt x="840" y="38817"/>
                  </a:lnTo>
                  <a:lnTo>
                    <a:pt x="1119" y="39176"/>
                  </a:lnTo>
                  <a:lnTo>
                    <a:pt x="1399" y="39536"/>
                  </a:lnTo>
                  <a:lnTo>
                    <a:pt x="1759" y="39816"/>
                  </a:lnTo>
                  <a:lnTo>
                    <a:pt x="2119" y="40096"/>
                  </a:lnTo>
                  <a:lnTo>
                    <a:pt x="2519" y="40336"/>
                  </a:lnTo>
                  <a:lnTo>
                    <a:pt x="2958" y="40536"/>
                  </a:lnTo>
                  <a:lnTo>
                    <a:pt x="3398" y="40735"/>
                  </a:lnTo>
                  <a:lnTo>
                    <a:pt x="3878" y="40855"/>
                  </a:lnTo>
                  <a:lnTo>
                    <a:pt x="4357" y="40895"/>
                  </a:lnTo>
                  <a:lnTo>
                    <a:pt x="4837" y="40935"/>
                  </a:lnTo>
                  <a:lnTo>
                    <a:pt x="70478" y="40935"/>
                  </a:lnTo>
                  <a:lnTo>
                    <a:pt x="70958" y="40895"/>
                  </a:lnTo>
                  <a:lnTo>
                    <a:pt x="71438" y="40855"/>
                  </a:lnTo>
                  <a:lnTo>
                    <a:pt x="71917" y="40735"/>
                  </a:lnTo>
                  <a:lnTo>
                    <a:pt x="72357" y="40536"/>
                  </a:lnTo>
                  <a:lnTo>
                    <a:pt x="72797" y="40336"/>
                  </a:lnTo>
                  <a:lnTo>
                    <a:pt x="73196" y="40096"/>
                  </a:lnTo>
                  <a:lnTo>
                    <a:pt x="73556" y="39816"/>
                  </a:lnTo>
                  <a:lnTo>
                    <a:pt x="73916" y="39536"/>
                  </a:lnTo>
                  <a:lnTo>
                    <a:pt x="74196" y="39176"/>
                  </a:lnTo>
                  <a:lnTo>
                    <a:pt x="74476" y="38817"/>
                  </a:lnTo>
                  <a:lnTo>
                    <a:pt x="74716" y="38417"/>
                  </a:lnTo>
                  <a:lnTo>
                    <a:pt x="74915" y="37977"/>
                  </a:lnTo>
                  <a:lnTo>
                    <a:pt x="75115" y="37537"/>
                  </a:lnTo>
                  <a:lnTo>
                    <a:pt x="75235" y="37058"/>
                  </a:lnTo>
                  <a:lnTo>
                    <a:pt x="75275" y="36578"/>
                  </a:lnTo>
                  <a:lnTo>
                    <a:pt x="75315" y="36098"/>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699" name="Google Shape;699;p26"/>
            <p:cNvSpPr/>
            <p:nvPr/>
          </p:nvSpPr>
          <p:spPr>
            <a:xfrm>
              <a:off x="1073950" y="1380100"/>
              <a:ext cx="1882900" cy="230875"/>
            </a:xfrm>
            <a:custGeom>
              <a:rect b="b" l="l" r="r" t="t"/>
              <a:pathLst>
                <a:path extrusionOk="0" h="9235"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9234"/>
                  </a:lnTo>
                  <a:lnTo>
                    <a:pt x="75315" y="9234"/>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rgbClr val="01814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nvGrpSpPr>
          <p:cNvPr id="700" name="Google Shape;700;p26"/>
          <p:cNvGrpSpPr/>
          <p:nvPr/>
        </p:nvGrpSpPr>
        <p:grpSpPr>
          <a:xfrm>
            <a:off x="17276675" y="3680113"/>
            <a:ext cx="3958609" cy="2151903"/>
            <a:chOff x="1073950" y="1380100"/>
            <a:chExt cx="1882900" cy="1023400"/>
          </a:xfrm>
        </p:grpSpPr>
        <p:sp>
          <p:nvSpPr>
            <p:cNvPr id="701" name="Google Shape;701;p26"/>
            <p:cNvSpPr/>
            <p:nvPr/>
          </p:nvSpPr>
          <p:spPr>
            <a:xfrm>
              <a:off x="1073950" y="1380100"/>
              <a:ext cx="1882900" cy="1023400"/>
            </a:xfrm>
            <a:custGeom>
              <a:rect b="b" l="l" r="r" t="t"/>
              <a:pathLst>
                <a:path extrusionOk="0" h="40936"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36098"/>
                  </a:lnTo>
                  <a:lnTo>
                    <a:pt x="40" y="36578"/>
                  </a:lnTo>
                  <a:lnTo>
                    <a:pt x="80" y="37058"/>
                  </a:lnTo>
                  <a:lnTo>
                    <a:pt x="200" y="37537"/>
                  </a:lnTo>
                  <a:lnTo>
                    <a:pt x="400" y="37977"/>
                  </a:lnTo>
                  <a:lnTo>
                    <a:pt x="600" y="38417"/>
                  </a:lnTo>
                  <a:lnTo>
                    <a:pt x="840" y="38817"/>
                  </a:lnTo>
                  <a:lnTo>
                    <a:pt x="1119" y="39176"/>
                  </a:lnTo>
                  <a:lnTo>
                    <a:pt x="1399" y="39536"/>
                  </a:lnTo>
                  <a:lnTo>
                    <a:pt x="1759" y="39816"/>
                  </a:lnTo>
                  <a:lnTo>
                    <a:pt x="2119" y="40096"/>
                  </a:lnTo>
                  <a:lnTo>
                    <a:pt x="2519" y="40336"/>
                  </a:lnTo>
                  <a:lnTo>
                    <a:pt x="2958" y="40536"/>
                  </a:lnTo>
                  <a:lnTo>
                    <a:pt x="3398" y="40735"/>
                  </a:lnTo>
                  <a:lnTo>
                    <a:pt x="3878" y="40855"/>
                  </a:lnTo>
                  <a:lnTo>
                    <a:pt x="4357" y="40895"/>
                  </a:lnTo>
                  <a:lnTo>
                    <a:pt x="4837" y="40935"/>
                  </a:lnTo>
                  <a:lnTo>
                    <a:pt x="70478" y="40935"/>
                  </a:lnTo>
                  <a:lnTo>
                    <a:pt x="70958" y="40895"/>
                  </a:lnTo>
                  <a:lnTo>
                    <a:pt x="71438" y="40855"/>
                  </a:lnTo>
                  <a:lnTo>
                    <a:pt x="71917" y="40735"/>
                  </a:lnTo>
                  <a:lnTo>
                    <a:pt x="72357" y="40536"/>
                  </a:lnTo>
                  <a:lnTo>
                    <a:pt x="72797" y="40336"/>
                  </a:lnTo>
                  <a:lnTo>
                    <a:pt x="73196" y="40096"/>
                  </a:lnTo>
                  <a:lnTo>
                    <a:pt x="73556" y="39816"/>
                  </a:lnTo>
                  <a:lnTo>
                    <a:pt x="73916" y="39536"/>
                  </a:lnTo>
                  <a:lnTo>
                    <a:pt x="74196" y="39176"/>
                  </a:lnTo>
                  <a:lnTo>
                    <a:pt x="74476" y="38817"/>
                  </a:lnTo>
                  <a:lnTo>
                    <a:pt x="74716" y="38417"/>
                  </a:lnTo>
                  <a:lnTo>
                    <a:pt x="74915" y="37977"/>
                  </a:lnTo>
                  <a:lnTo>
                    <a:pt x="75115" y="37537"/>
                  </a:lnTo>
                  <a:lnTo>
                    <a:pt x="75235" y="37058"/>
                  </a:lnTo>
                  <a:lnTo>
                    <a:pt x="75275" y="36578"/>
                  </a:lnTo>
                  <a:lnTo>
                    <a:pt x="75315" y="36098"/>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702" name="Google Shape;702;p26"/>
            <p:cNvSpPr/>
            <p:nvPr/>
          </p:nvSpPr>
          <p:spPr>
            <a:xfrm>
              <a:off x="1073950" y="1380100"/>
              <a:ext cx="1882900" cy="230875"/>
            </a:xfrm>
            <a:custGeom>
              <a:rect b="b" l="l" r="r" t="t"/>
              <a:pathLst>
                <a:path extrusionOk="0" h="9235" w="75316">
                  <a:moveTo>
                    <a:pt x="4837" y="0"/>
                  </a:moveTo>
                  <a:lnTo>
                    <a:pt x="4357" y="40"/>
                  </a:lnTo>
                  <a:lnTo>
                    <a:pt x="3878" y="80"/>
                  </a:lnTo>
                  <a:lnTo>
                    <a:pt x="3398" y="200"/>
                  </a:lnTo>
                  <a:lnTo>
                    <a:pt x="2958" y="400"/>
                  </a:lnTo>
                  <a:lnTo>
                    <a:pt x="2519" y="600"/>
                  </a:lnTo>
                  <a:lnTo>
                    <a:pt x="2119" y="839"/>
                  </a:lnTo>
                  <a:lnTo>
                    <a:pt x="1759" y="1119"/>
                  </a:lnTo>
                  <a:lnTo>
                    <a:pt x="1399" y="1399"/>
                  </a:lnTo>
                  <a:lnTo>
                    <a:pt x="1119" y="1759"/>
                  </a:lnTo>
                  <a:lnTo>
                    <a:pt x="840" y="2119"/>
                  </a:lnTo>
                  <a:lnTo>
                    <a:pt x="600" y="2518"/>
                  </a:lnTo>
                  <a:lnTo>
                    <a:pt x="400" y="2958"/>
                  </a:lnTo>
                  <a:lnTo>
                    <a:pt x="200" y="3398"/>
                  </a:lnTo>
                  <a:lnTo>
                    <a:pt x="80" y="3878"/>
                  </a:lnTo>
                  <a:lnTo>
                    <a:pt x="40" y="4357"/>
                  </a:lnTo>
                  <a:lnTo>
                    <a:pt x="0" y="4837"/>
                  </a:lnTo>
                  <a:lnTo>
                    <a:pt x="0" y="9234"/>
                  </a:lnTo>
                  <a:lnTo>
                    <a:pt x="75315" y="9234"/>
                  </a:lnTo>
                  <a:lnTo>
                    <a:pt x="75315" y="4837"/>
                  </a:lnTo>
                  <a:lnTo>
                    <a:pt x="75275" y="4357"/>
                  </a:lnTo>
                  <a:lnTo>
                    <a:pt x="75235" y="3878"/>
                  </a:lnTo>
                  <a:lnTo>
                    <a:pt x="75115" y="3398"/>
                  </a:lnTo>
                  <a:lnTo>
                    <a:pt x="74915" y="2958"/>
                  </a:lnTo>
                  <a:lnTo>
                    <a:pt x="74716" y="2518"/>
                  </a:lnTo>
                  <a:lnTo>
                    <a:pt x="74476" y="2119"/>
                  </a:lnTo>
                  <a:lnTo>
                    <a:pt x="74196" y="1759"/>
                  </a:lnTo>
                  <a:lnTo>
                    <a:pt x="73916" y="1399"/>
                  </a:lnTo>
                  <a:lnTo>
                    <a:pt x="73556" y="1119"/>
                  </a:lnTo>
                  <a:lnTo>
                    <a:pt x="73196" y="839"/>
                  </a:lnTo>
                  <a:lnTo>
                    <a:pt x="72797" y="600"/>
                  </a:lnTo>
                  <a:lnTo>
                    <a:pt x="72357" y="400"/>
                  </a:lnTo>
                  <a:lnTo>
                    <a:pt x="71917" y="200"/>
                  </a:lnTo>
                  <a:lnTo>
                    <a:pt x="71438" y="80"/>
                  </a:lnTo>
                  <a:lnTo>
                    <a:pt x="70958" y="40"/>
                  </a:lnTo>
                  <a:lnTo>
                    <a:pt x="70478" y="0"/>
                  </a:lnTo>
                  <a:close/>
                </a:path>
              </a:pathLst>
            </a:custGeom>
            <a:solidFill>
              <a:srgbClr val="EB1C2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grpSp>
        <p:nvGrpSpPr>
          <p:cNvPr id="703" name="Google Shape;703;p26"/>
          <p:cNvGrpSpPr/>
          <p:nvPr/>
        </p:nvGrpSpPr>
        <p:grpSpPr>
          <a:xfrm>
            <a:off x="14508833" y="8482378"/>
            <a:ext cx="6610261" cy="4315360"/>
            <a:chOff x="5351400" y="1380100"/>
            <a:chExt cx="2866300" cy="1870875"/>
          </a:xfrm>
        </p:grpSpPr>
        <p:sp>
          <p:nvSpPr>
            <p:cNvPr id="704" name="Google Shape;704;p26"/>
            <p:cNvSpPr/>
            <p:nvPr/>
          </p:nvSpPr>
          <p:spPr>
            <a:xfrm>
              <a:off x="5351400" y="1380100"/>
              <a:ext cx="2866300" cy="1870875"/>
            </a:xfrm>
            <a:custGeom>
              <a:rect b="b" l="l" r="r" t="t"/>
              <a:pathLst>
                <a:path extrusionOk="0" h="74835" w="114652">
                  <a:moveTo>
                    <a:pt x="4837" y="0"/>
                  </a:moveTo>
                  <a:lnTo>
                    <a:pt x="4358" y="40"/>
                  </a:lnTo>
                  <a:lnTo>
                    <a:pt x="3878" y="80"/>
                  </a:lnTo>
                  <a:lnTo>
                    <a:pt x="3398" y="200"/>
                  </a:lnTo>
                  <a:lnTo>
                    <a:pt x="2958" y="400"/>
                  </a:lnTo>
                  <a:lnTo>
                    <a:pt x="2519" y="600"/>
                  </a:lnTo>
                  <a:lnTo>
                    <a:pt x="2119" y="839"/>
                  </a:lnTo>
                  <a:lnTo>
                    <a:pt x="1759" y="1119"/>
                  </a:lnTo>
                  <a:lnTo>
                    <a:pt x="1399" y="1399"/>
                  </a:lnTo>
                  <a:lnTo>
                    <a:pt x="1120" y="1759"/>
                  </a:lnTo>
                  <a:lnTo>
                    <a:pt x="840" y="2119"/>
                  </a:lnTo>
                  <a:lnTo>
                    <a:pt x="600" y="2518"/>
                  </a:lnTo>
                  <a:lnTo>
                    <a:pt x="400" y="2958"/>
                  </a:lnTo>
                  <a:lnTo>
                    <a:pt x="200" y="3398"/>
                  </a:lnTo>
                  <a:lnTo>
                    <a:pt x="80" y="3878"/>
                  </a:lnTo>
                  <a:lnTo>
                    <a:pt x="40" y="4357"/>
                  </a:lnTo>
                  <a:lnTo>
                    <a:pt x="0" y="4837"/>
                  </a:lnTo>
                  <a:lnTo>
                    <a:pt x="0" y="69998"/>
                  </a:lnTo>
                  <a:lnTo>
                    <a:pt x="40" y="70478"/>
                  </a:lnTo>
                  <a:lnTo>
                    <a:pt x="80" y="70957"/>
                  </a:lnTo>
                  <a:lnTo>
                    <a:pt x="200" y="71437"/>
                  </a:lnTo>
                  <a:lnTo>
                    <a:pt x="400" y="71877"/>
                  </a:lnTo>
                  <a:lnTo>
                    <a:pt x="600" y="72316"/>
                  </a:lnTo>
                  <a:lnTo>
                    <a:pt x="840" y="72716"/>
                  </a:lnTo>
                  <a:lnTo>
                    <a:pt x="1120" y="73076"/>
                  </a:lnTo>
                  <a:lnTo>
                    <a:pt x="1399" y="73436"/>
                  </a:lnTo>
                  <a:lnTo>
                    <a:pt x="1759" y="73716"/>
                  </a:lnTo>
                  <a:lnTo>
                    <a:pt x="2119" y="73995"/>
                  </a:lnTo>
                  <a:lnTo>
                    <a:pt x="2519" y="74235"/>
                  </a:lnTo>
                  <a:lnTo>
                    <a:pt x="2958" y="74435"/>
                  </a:lnTo>
                  <a:lnTo>
                    <a:pt x="3398" y="74635"/>
                  </a:lnTo>
                  <a:lnTo>
                    <a:pt x="3878" y="74755"/>
                  </a:lnTo>
                  <a:lnTo>
                    <a:pt x="4358" y="74795"/>
                  </a:lnTo>
                  <a:lnTo>
                    <a:pt x="4837" y="74835"/>
                  </a:lnTo>
                  <a:lnTo>
                    <a:pt x="109815" y="74835"/>
                  </a:lnTo>
                  <a:lnTo>
                    <a:pt x="110295" y="74795"/>
                  </a:lnTo>
                  <a:lnTo>
                    <a:pt x="110774" y="74755"/>
                  </a:lnTo>
                  <a:lnTo>
                    <a:pt x="111254" y="74635"/>
                  </a:lnTo>
                  <a:lnTo>
                    <a:pt x="111694" y="74435"/>
                  </a:lnTo>
                  <a:lnTo>
                    <a:pt x="112134" y="74235"/>
                  </a:lnTo>
                  <a:lnTo>
                    <a:pt x="112533" y="73995"/>
                  </a:lnTo>
                  <a:lnTo>
                    <a:pt x="112893" y="73716"/>
                  </a:lnTo>
                  <a:lnTo>
                    <a:pt x="113253" y="73436"/>
                  </a:lnTo>
                  <a:lnTo>
                    <a:pt x="113533" y="73076"/>
                  </a:lnTo>
                  <a:lnTo>
                    <a:pt x="113813" y="72716"/>
                  </a:lnTo>
                  <a:lnTo>
                    <a:pt x="114052" y="72316"/>
                  </a:lnTo>
                  <a:lnTo>
                    <a:pt x="114252" y="71877"/>
                  </a:lnTo>
                  <a:lnTo>
                    <a:pt x="114452" y="71437"/>
                  </a:lnTo>
                  <a:lnTo>
                    <a:pt x="114572" y="70957"/>
                  </a:lnTo>
                  <a:lnTo>
                    <a:pt x="114612" y="70478"/>
                  </a:lnTo>
                  <a:lnTo>
                    <a:pt x="114652" y="69998"/>
                  </a:lnTo>
                  <a:lnTo>
                    <a:pt x="114652" y="4837"/>
                  </a:lnTo>
                  <a:lnTo>
                    <a:pt x="114612" y="4357"/>
                  </a:lnTo>
                  <a:lnTo>
                    <a:pt x="114572" y="3878"/>
                  </a:lnTo>
                  <a:lnTo>
                    <a:pt x="114452" y="3398"/>
                  </a:lnTo>
                  <a:lnTo>
                    <a:pt x="114252" y="2958"/>
                  </a:lnTo>
                  <a:lnTo>
                    <a:pt x="114052" y="2518"/>
                  </a:lnTo>
                  <a:lnTo>
                    <a:pt x="113813" y="2119"/>
                  </a:lnTo>
                  <a:lnTo>
                    <a:pt x="113533" y="1759"/>
                  </a:lnTo>
                  <a:lnTo>
                    <a:pt x="113253" y="1399"/>
                  </a:lnTo>
                  <a:lnTo>
                    <a:pt x="112893" y="1119"/>
                  </a:lnTo>
                  <a:lnTo>
                    <a:pt x="112533" y="839"/>
                  </a:lnTo>
                  <a:lnTo>
                    <a:pt x="112134" y="600"/>
                  </a:lnTo>
                  <a:lnTo>
                    <a:pt x="111694" y="400"/>
                  </a:lnTo>
                  <a:lnTo>
                    <a:pt x="111254" y="200"/>
                  </a:lnTo>
                  <a:lnTo>
                    <a:pt x="110774" y="80"/>
                  </a:lnTo>
                  <a:lnTo>
                    <a:pt x="110295" y="40"/>
                  </a:lnTo>
                  <a:lnTo>
                    <a:pt x="10981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57150">
                <a:schemeClr val="dk1"/>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sp>
          <p:nvSpPr>
            <p:cNvPr id="705" name="Google Shape;705;p26"/>
            <p:cNvSpPr/>
            <p:nvPr/>
          </p:nvSpPr>
          <p:spPr>
            <a:xfrm>
              <a:off x="5351400" y="1380100"/>
              <a:ext cx="2866300" cy="230875"/>
            </a:xfrm>
            <a:custGeom>
              <a:rect b="b" l="l" r="r" t="t"/>
              <a:pathLst>
                <a:path extrusionOk="0" h="9235" w="114652">
                  <a:moveTo>
                    <a:pt x="4837" y="0"/>
                  </a:moveTo>
                  <a:lnTo>
                    <a:pt x="4358" y="40"/>
                  </a:lnTo>
                  <a:lnTo>
                    <a:pt x="3878" y="80"/>
                  </a:lnTo>
                  <a:lnTo>
                    <a:pt x="3398" y="200"/>
                  </a:lnTo>
                  <a:lnTo>
                    <a:pt x="2958" y="400"/>
                  </a:lnTo>
                  <a:lnTo>
                    <a:pt x="2519" y="600"/>
                  </a:lnTo>
                  <a:lnTo>
                    <a:pt x="2119" y="839"/>
                  </a:lnTo>
                  <a:lnTo>
                    <a:pt x="1759" y="1119"/>
                  </a:lnTo>
                  <a:lnTo>
                    <a:pt x="1399" y="1399"/>
                  </a:lnTo>
                  <a:lnTo>
                    <a:pt x="1120" y="1759"/>
                  </a:lnTo>
                  <a:lnTo>
                    <a:pt x="840" y="2119"/>
                  </a:lnTo>
                  <a:lnTo>
                    <a:pt x="600" y="2518"/>
                  </a:lnTo>
                  <a:lnTo>
                    <a:pt x="400" y="2958"/>
                  </a:lnTo>
                  <a:lnTo>
                    <a:pt x="200" y="3398"/>
                  </a:lnTo>
                  <a:lnTo>
                    <a:pt x="80" y="3878"/>
                  </a:lnTo>
                  <a:lnTo>
                    <a:pt x="40" y="4357"/>
                  </a:lnTo>
                  <a:lnTo>
                    <a:pt x="0" y="4837"/>
                  </a:lnTo>
                  <a:lnTo>
                    <a:pt x="0" y="9234"/>
                  </a:lnTo>
                  <a:lnTo>
                    <a:pt x="114652" y="9234"/>
                  </a:lnTo>
                  <a:lnTo>
                    <a:pt x="114652" y="4837"/>
                  </a:lnTo>
                  <a:lnTo>
                    <a:pt x="114612" y="4357"/>
                  </a:lnTo>
                  <a:lnTo>
                    <a:pt x="114572" y="3878"/>
                  </a:lnTo>
                  <a:lnTo>
                    <a:pt x="114452" y="3398"/>
                  </a:lnTo>
                  <a:lnTo>
                    <a:pt x="114252" y="2958"/>
                  </a:lnTo>
                  <a:lnTo>
                    <a:pt x="114052" y="2518"/>
                  </a:lnTo>
                  <a:lnTo>
                    <a:pt x="113813" y="2119"/>
                  </a:lnTo>
                  <a:lnTo>
                    <a:pt x="113533" y="1759"/>
                  </a:lnTo>
                  <a:lnTo>
                    <a:pt x="113253" y="1399"/>
                  </a:lnTo>
                  <a:lnTo>
                    <a:pt x="112893" y="1119"/>
                  </a:lnTo>
                  <a:lnTo>
                    <a:pt x="112533" y="839"/>
                  </a:lnTo>
                  <a:lnTo>
                    <a:pt x="112134" y="600"/>
                  </a:lnTo>
                  <a:lnTo>
                    <a:pt x="111694" y="400"/>
                  </a:lnTo>
                  <a:lnTo>
                    <a:pt x="111254" y="200"/>
                  </a:lnTo>
                  <a:lnTo>
                    <a:pt x="110774" y="80"/>
                  </a:lnTo>
                  <a:lnTo>
                    <a:pt x="110295" y="40"/>
                  </a:lnTo>
                  <a:lnTo>
                    <a:pt x="109815" y="0"/>
                  </a:lnTo>
                  <a:close/>
                </a:path>
              </a:pathLst>
            </a:custGeom>
            <a:solidFill>
              <a:srgbClr val="01814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5400"/>
                <a:buFont typeface="Arial"/>
                <a:buNone/>
              </a:pPr>
              <a:r>
                <a:t/>
              </a:r>
              <a:endParaRPr b="0" i="0" sz="5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40" name="Shape 40"/>
        <p:cNvGrpSpPr/>
        <p:nvPr/>
      </p:nvGrpSpPr>
      <p:grpSpPr>
        <a:xfrm>
          <a:off x="0" y="0"/>
          <a:ext cx="0" cy="0"/>
          <a:chOff x="0" y="0"/>
          <a:chExt cx="0" cy="0"/>
        </a:xfrm>
      </p:grpSpPr>
      <p:sp>
        <p:nvSpPr>
          <p:cNvPr id="41" name="Google Shape;41;p4"/>
          <p:cNvSpPr/>
          <p:nvPr/>
        </p:nvSpPr>
        <p:spPr>
          <a:xfrm>
            <a:off x="14677444" y="6666207"/>
            <a:ext cx="3620700" cy="3620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
        <p:nvSpPr>
          <p:cNvPr id="42" name="Google Shape;42;p4"/>
          <p:cNvSpPr/>
          <p:nvPr/>
        </p:nvSpPr>
        <p:spPr>
          <a:xfrm>
            <a:off x="0" y="1588"/>
            <a:ext cx="18288000" cy="14643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00" u="none" cap="none" strike="noStrike">
              <a:solidFill>
                <a:schemeClr val="dk1"/>
              </a:solidFill>
              <a:latin typeface="Roboto"/>
              <a:ea typeface="Roboto"/>
              <a:cs typeface="Roboto"/>
              <a:sym typeface="Roboto"/>
            </a:endParaRPr>
          </a:p>
        </p:txBody>
      </p:sp>
      <p:sp>
        <p:nvSpPr>
          <p:cNvPr id="43" name="Google Shape;43;p4"/>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6600"/>
              <a:buFont typeface="Playfair Display"/>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 name="Google Shape;44;p4"/>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5" name="Google Shape;45;p4"/>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 name="Google Shape;46;p4"/>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7" name="Google Shape;47;p4"/>
          <p:cNvSpPr/>
          <p:nvPr/>
        </p:nvSpPr>
        <p:spPr>
          <a:xfrm>
            <a:off x="-1251175" y="8476603"/>
            <a:ext cx="3620700" cy="3620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2700"/>
              <a:buFont typeface="Roboto"/>
              <a:buNone/>
            </a:pPr>
            <a:r>
              <a:t/>
            </a:r>
            <a:endParaRPr b="0" i="0" sz="2700" u="none" cap="none" strike="noStrike">
              <a:solidFill>
                <a:schemeClr val="dk1"/>
              </a:solidFill>
              <a:latin typeface="Roboto"/>
              <a:ea typeface="Roboto"/>
              <a:cs typeface="Roboto"/>
              <a:sym typeface="Roboto"/>
            </a:endParaRPr>
          </a:p>
        </p:txBody>
      </p:sp>
      <p:pic>
        <p:nvPicPr>
          <p:cNvPr id="48" name="Google Shape;48;p4"/>
          <p:cNvPicPr preferRelativeResize="0"/>
          <p:nvPr/>
        </p:nvPicPr>
        <p:blipFill rotWithShape="1">
          <a:blip r:embed="rId2">
            <a:alphaModFix/>
          </a:blip>
          <a:srcRect b="0" l="0" r="0" t="0"/>
          <a:stretch/>
        </p:blipFill>
        <p:spPr>
          <a:xfrm>
            <a:off x="162161" y="9535996"/>
            <a:ext cx="1761650" cy="398927"/>
          </a:xfrm>
          <a:prstGeom prst="rect">
            <a:avLst/>
          </a:prstGeom>
          <a:noFill/>
          <a:ln>
            <a:noFill/>
          </a:ln>
        </p:spPr>
      </p:pic>
      <p:cxnSp>
        <p:nvCxnSpPr>
          <p:cNvPr id="49" name="Google Shape;49;p4"/>
          <p:cNvCxnSpPr/>
          <p:nvPr/>
        </p:nvCxnSpPr>
        <p:spPr>
          <a:xfrm>
            <a:off x="473529" y="395691"/>
            <a:ext cx="0" cy="791400"/>
          </a:xfrm>
          <a:prstGeom prst="straightConnector1">
            <a:avLst/>
          </a:prstGeom>
          <a:noFill/>
          <a:ln cap="flat" cmpd="sng" w="57150">
            <a:solidFill>
              <a:schemeClr val="lt1"/>
            </a:solidFill>
            <a:prstDash val="solid"/>
            <a:miter lim="800000"/>
            <a:headEnd len="sm" w="sm" type="none"/>
            <a:tailEnd len="sm" w="sm" type="none"/>
          </a:ln>
        </p:spPr>
      </p:cxnSp>
      <p:sp>
        <p:nvSpPr>
          <p:cNvPr id="50" name="Google Shape;50;p4"/>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Only">
  <p:cSld name="2_Title Only">
    <p:spTree>
      <p:nvGrpSpPr>
        <p:cNvPr id="51" name="Shape 51"/>
        <p:cNvGrpSpPr/>
        <p:nvPr/>
      </p:nvGrpSpPr>
      <p:grpSpPr>
        <a:xfrm>
          <a:off x="0" y="0"/>
          <a:ext cx="0" cy="0"/>
          <a:chOff x="0" y="0"/>
          <a:chExt cx="0" cy="0"/>
        </a:xfrm>
      </p:grpSpPr>
      <p:sp>
        <p:nvSpPr>
          <p:cNvPr id="52" name="Google Shape;52;p5"/>
          <p:cNvSpPr/>
          <p:nvPr/>
        </p:nvSpPr>
        <p:spPr>
          <a:xfrm>
            <a:off x="14677444" y="6666207"/>
            <a:ext cx="3620700" cy="3620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0" u="none" cap="none" strike="noStrike">
              <a:solidFill>
                <a:schemeClr val="lt1"/>
              </a:solidFill>
              <a:latin typeface="Roboto"/>
              <a:ea typeface="Roboto"/>
              <a:cs typeface="Roboto"/>
              <a:sym typeface="Roboto"/>
            </a:endParaRPr>
          </a:p>
        </p:txBody>
      </p:sp>
      <p:sp>
        <p:nvSpPr>
          <p:cNvPr id="53" name="Google Shape;53;p5"/>
          <p:cNvSpPr/>
          <p:nvPr/>
        </p:nvSpPr>
        <p:spPr>
          <a:xfrm>
            <a:off x="0" y="1588"/>
            <a:ext cx="18288000" cy="14643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00" u="none" cap="none" strike="noStrike">
              <a:solidFill>
                <a:schemeClr val="dk1"/>
              </a:solidFill>
              <a:latin typeface="Roboto"/>
              <a:ea typeface="Roboto"/>
              <a:cs typeface="Roboto"/>
              <a:sym typeface="Roboto"/>
            </a:endParaRPr>
          </a:p>
        </p:txBody>
      </p:sp>
      <p:sp>
        <p:nvSpPr>
          <p:cNvPr id="54" name="Google Shape;54;p5"/>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6600"/>
              <a:buFont typeface="Playfair Display"/>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 name="Google Shape;55;p5"/>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6" name="Google Shape;56;p5"/>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7" name="Google Shape;57;p5"/>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58" name="Google Shape;58;p5"/>
          <p:cNvSpPr/>
          <p:nvPr/>
        </p:nvSpPr>
        <p:spPr>
          <a:xfrm>
            <a:off x="-1810397" y="8478191"/>
            <a:ext cx="3620700" cy="3620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2700"/>
              <a:buFont typeface="Roboto"/>
              <a:buNone/>
            </a:pPr>
            <a:r>
              <a:t/>
            </a:r>
            <a:endParaRPr b="0" i="0" sz="2700" u="none" cap="none" strike="noStrike">
              <a:solidFill>
                <a:schemeClr val="dk1"/>
              </a:solidFill>
              <a:latin typeface="Roboto"/>
              <a:ea typeface="Roboto"/>
              <a:cs typeface="Roboto"/>
              <a:sym typeface="Roboto"/>
            </a:endParaRPr>
          </a:p>
        </p:txBody>
      </p:sp>
      <p:pic>
        <p:nvPicPr>
          <p:cNvPr id="59" name="Google Shape;59;p5"/>
          <p:cNvPicPr preferRelativeResize="0"/>
          <p:nvPr/>
        </p:nvPicPr>
        <p:blipFill rotWithShape="1">
          <a:blip r:embed="rId2">
            <a:alphaModFix/>
          </a:blip>
          <a:srcRect b="0" l="0" r="0" t="0"/>
          <a:stretch/>
        </p:blipFill>
        <p:spPr>
          <a:xfrm>
            <a:off x="15457823" y="441265"/>
            <a:ext cx="2472744" cy="559952"/>
          </a:xfrm>
          <a:prstGeom prst="rect">
            <a:avLst/>
          </a:prstGeom>
          <a:noFill/>
          <a:ln>
            <a:noFill/>
          </a:ln>
        </p:spPr>
      </p:pic>
      <p:cxnSp>
        <p:nvCxnSpPr>
          <p:cNvPr id="60" name="Google Shape;60;p5"/>
          <p:cNvCxnSpPr/>
          <p:nvPr/>
        </p:nvCxnSpPr>
        <p:spPr>
          <a:xfrm>
            <a:off x="473529" y="395691"/>
            <a:ext cx="0" cy="791400"/>
          </a:xfrm>
          <a:prstGeom prst="straightConnector1">
            <a:avLst/>
          </a:prstGeom>
          <a:noFill/>
          <a:ln cap="flat" cmpd="sng" w="57150">
            <a:solidFill>
              <a:schemeClr val="lt1"/>
            </a:solidFill>
            <a:prstDash val="solid"/>
            <a:miter lim="800000"/>
            <a:headEnd len="sm" w="sm" type="none"/>
            <a:tailEnd len="sm" w="sm" type="none"/>
          </a:ln>
        </p:spPr>
      </p:cxnSp>
      <p:sp>
        <p:nvSpPr>
          <p:cNvPr id="61" name="Google Shape;61;p5"/>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2" name="Shape 62"/>
        <p:cNvGrpSpPr/>
        <p:nvPr/>
      </p:nvGrpSpPr>
      <p:grpSpPr>
        <a:xfrm>
          <a:off x="0" y="0"/>
          <a:ext cx="0" cy="0"/>
          <a:chOff x="0" y="0"/>
          <a:chExt cx="0" cy="0"/>
        </a:xfrm>
      </p:grpSpPr>
      <p:sp>
        <p:nvSpPr>
          <p:cNvPr id="63" name="Google Shape;63;p6"/>
          <p:cNvSpPr txBox="1"/>
          <p:nvPr>
            <p:ph idx="1" type="body"/>
          </p:nvPr>
        </p:nvSpPr>
        <p:spPr>
          <a:xfrm>
            <a:off x="1042988" y="2522134"/>
            <a:ext cx="7736700" cy="12360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500"/>
              </a:spcBef>
              <a:spcAft>
                <a:spcPts val="0"/>
              </a:spcAft>
              <a:buClr>
                <a:schemeClr val="dk1"/>
              </a:buClr>
              <a:buSzPts val="4400"/>
              <a:buNone/>
              <a:defRPr b="1" sz="4400"/>
            </a:lvl1pPr>
            <a:lvl2pPr indent="-228600" lvl="1" marL="914400" rtl="0" algn="l">
              <a:lnSpc>
                <a:spcPct val="90000"/>
              </a:lnSpc>
              <a:spcBef>
                <a:spcPts val="750"/>
              </a:spcBef>
              <a:spcAft>
                <a:spcPts val="0"/>
              </a:spcAft>
              <a:buClr>
                <a:schemeClr val="dk1"/>
              </a:buClr>
              <a:buSzPts val="3000"/>
              <a:buNone/>
              <a:defRPr b="1" sz="3000"/>
            </a:lvl2pPr>
            <a:lvl3pPr indent="-228600" lvl="2" marL="1371600" rtl="0" algn="l">
              <a:lnSpc>
                <a:spcPct val="90000"/>
              </a:lnSpc>
              <a:spcBef>
                <a:spcPts val="750"/>
              </a:spcBef>
              <a:spcAft>
                <a:spcPts val="0"/>
              </a:spcAft>
              <a:buClr>
                <a:schemeClr val="dk1"/>
              </a:buClr>
              <a:buSzPts val="2700"/>
              <a:buNone/>
              <a:defRPr b="1" sz="2700"/>
            </a:lvl3pPr>
            <a:lvl4pPr indent="-228600" lvl="3" marL="1828800" rtl="0" algn="l">
              <a:lnSpc>
                <a:spcPct val="90000"/>
              </a:lnSpc>
              <a:spcBef>
                <a:spcPts val="750"/>
              </a:spcBef>
              <a:spcAft>
                <a:spcPts val="0"/>
              </a:spcAft>
              <a:buClr>
                <a:schemeClr val="dk1"/>
              </a:buClr>
              <a:buSzPts val="2400"/>
              <a:buNone/>
              <a:defRPr b="1" sz="2400"/>
            </a:lvl4pPr>
            <a:lvl5pPr indent="-228600" lvl="4" marL="2286000" rtl="0" algn="l">
              <a:lnSpc>
                <a:spcPct val="90000"/>
              </a:lnSpc>
              <a:spcBef>
                <a:spcPts val="750"/>
              </a:spcBef>
              <a:spcAft>
                <a:spcPts val="0"/>
              </a:spcAft>
              <a:buClr>
                <a:schemeClr val="dk1"/>
              </a:buClr>
              <a:buSzPts val="2400"/>
              <a:buNone/>
              <a:defRPr b="1" sz="2400"/>
            </a:lvl5pPr>
            <a:lvl6pPr indent="-228600" lvl="5" marL="2743200" rtl="0" algn="l">
              <a:lnSpc>
                <a:spcPct val="90000"/>
              </a:lnSpc>
              <a:spcBef>
                <a:spcPts val="750"/>
              </a:spcBef>
              <a:spcAft>
                <a:spcPts val="0"/>
              </a:spcAft>
              <a:buClr>
                <a:schemeClr val="dk1"/>
              </a:buClr>
              <a:buSzPts val="2400"/>
              <a:buNone/>
              <a:defRPr b="1" sz="2400"/>
            </a:lvl6pPr>
            <a:lvl7pPr indent="-228600" lvl="6" marL="3200400" rtl="0" algn="l">
              <a:lnSpc>
                <a:spcPct val="90000"/>
              </a:lnSpc>
              <a:spcBef>
                <a:spcPts val="750"/>
              </a:spcBef>
              <a:spcAft>
                <a:spcPts val="0"/>
              </a:spcAft>
              <a:buClr>
                <a:schemeClr val="dk1"/>
              </a:buClr>
              <a:buSzPts val="2400"/>
              <a:buNone/>
              <a:defRPr b="1" sz="2400"/>
            </a:lvl7pPr>
            <a:lvl8pPr indent="-228600" lvl="7" marL="3657600" rtl="0" algn="l">
              <a:lnSpc>
                <a:spcPct val="90000"/>
              </a:lnSpc>
              <a:spcBef>
                <a:spcPts val="750"/>
              </a:spcBef>
              <a:spcAft>
                <a:spcPts val="0"/>
              </a:spcAft>
              <a:buClr>
                <a:schemeClr val="dk1"/>
              </a:buClr>
              <a:buSzPts val="2400"/>
              <a:buNone/>
              <a:defRPr b="1" sz="2400"/>
            </a:lvl8pPr>
            <a:lvl9pPr indent="-228600" lvl="8" marL="4114800" rtl="0" algn="l">
              <a:lnSpc>
                <a:spcPct val="90000"/>
              </a:lnSpc>
              <a:spcBef>
                <a:spcPts val="750"/>
              </a:spcBef>
              <a:spcAft>
                <a:spcPts val="0"/>
              </a:spcAft>
              <a:buClr>
                <a:schemeClr val="dk1"/>
              </a:buClr>
              <a:buSzPts val="2400"/>
              <a:buNone/>
              <a:defRPr b="1" sz="2400"/>
            </a:lvl9pPr>
          </a:lstStyle>
          <a:p/>
        </p:txBody>
      </p:sp>
      <p:sp>
        <p:nvSpPr>
          <p:cNvPr id="64" name="Google Shape;64;p6"/>
          <p:cNvSpPr txBox="1"/>
          <p:nvPr>
            <p:ph idx="2" type="body"/>
          </p:nvPr>
        </p:nvSpPr>
        <p:spPr>
          <a:xfrm>
            <a:off x="1042988" y="3758193"/>
            <a:ext cx="7736700" cy="5527800"/>
          </a:xfrm>
          <a:prstGeom prst="rect">
            <a:avLst/>
          </a:prstGeom>
          <a:noFill/>
          <a:ln>
            <a:noFill/>
          </a:ln>
        </p:spPr>
        <p:txBody>
          <a:bodyPr anchorCtr="0" anchor="t" bIns="45700" lIns="91425" spcFirstLastPara="1" rIns="91425" wrap="square" tIns="45700">
            <a:normAutofit/>
          </a:bodyPr>
          <a:lstStyle>
            <a:lvl1pPr indent="-482600" lvl="0" marL="457200" rtl="0" algn="l">
              <a:lnSpc>
                <a:spcPct val="90000"/>
              </a:lnSpc>
              <a:spcBef>
                <a:spcPts val="1500"/>
              </a:spcBef>
              <a:spcAft>
                <a:spcPts val="0"/>
              </a:spcAft>
              <a:buClr>
                <a:schemeClr val="dk1"/>
              </a:buClr>
              <a:buSzPts val="4000"/>
              <a:buChar char="•"/>
              <a:defRPr sz="4000"/>
            </a:lvl1pPr>
            <a:lvl2pPr indent="-431800" lvl="1" marL="914400" rtl="0" algn="l">
              <a:lnSpc>
                <a:spcPct val="90000"/>
              </a:lnSpc>
              <a:spcBef>
                <a:spcPts val="750"/>
              </a:spcBef>
              <a:spcAft>
                <a:spcPts val="0"/>
              </a:spcAft>
              <a:buClr>
                <a:schemeClr val="dk1"/>
              </a:buClr>
              <a:buSzPts val="3200"/>
              <a:buChar char="•"/>
              <a:defRPr sz="3200"/>
            </a:lvl2pPr>
            <a:lvl3pPr indent="-406400" lvl="2" marL="1371600" rtl="0" algn="l">
              <a:lnSpc>
                <a:spcPct val="90000"/>
              </a:lnSpc>
              <a:spcBef>
                <a:spcPts val="750"/>
              </a:spcBef>
              <a:spcAft>
                <a:spcPts val="0"/>
              </a:spcAft>
              <a:buClr>
                <a:schemeClr val="dk1"/>
              </a:buClr>
              <a:buSzPts val="2800"/>
              <a:buChar char="•"/>
              <a:defRPr sz="2800"/>
            </a:lvl3pPr>
            <a:lvl4pPr indent="-381000" lvl="3" marL="1828800" rtl="0" algn="l">
              <a:lnSpc>
                <a:spcPct val="90000"/>
              </a:lnSpc>
              <a:spcBef>
                <a:spcPts val="750"/>
              </a:spcBef>
              <a:spcAft>
                <a:spcPts val="0"/>
              </a:spcAft>
              <a:buClr>
                <a:schemeClr val="dk1"/>
              </a:buClr>
              <a:buSzPts val="2400"/>
              <a:buChar char="•"/>
              <a:defRPr sz="2400"/>
            </a:lvl4pPr>
            <a:lvl5pPr indent="-381000" lvl="4" marL="2286000" rtl="0" algn="l">
              <a:lnSpc>
                <a:spcPct val="90000"/>
              </a:lnSpc>
              <a:spcBef>
                <a:spcPts val="750"/>
              </a:spcBef>
              <a:spcAft>
                <a:spcPts val="0"/>
              </a:spcAft>
              <a:buClr>
                <a:schemeClr val="dk1"/>
              </a:buClr>
              <a:buSzPts val="2400"/>
              <a:buChar char="•"/>
              <a:defRPr sz="2400"/>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65" name="Google Shape;65;p6"/>
          <p:cNvSpPr txBox="1"/>
          <p:nvPr>
            <p:ph idx="3" type="body"/>
          </p:nvPr>
        </p:nvSpPr>
        <p:spPr>
          <a:xfrm>
            <a:off x="9147690" y="2522134"/>
            <a:ext cx="7774800" cy="12360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500"/>
              </a:spcBef>
              <a:spcAft>
                <a:spcPts val="0"/>
              </a:spcAft>
              <a:buClr>
                <a:schemeClr val="dk1"/>
              </a:buClr>
              <a:buSzPts val="4400"/>
              <a:buNone/>
              <a:defRPr b="1" sz="4400"/>
            </a:lvl1pPr>
            <a:lvl2pPr indent="-228600" lvl="1" marL="914400" rtl="0" algn="l">
              <a:lnSpc>
                <a:spcPct val="90000"/>
              </a:lnSpc>
              <a:spcBef>
                <a:spcPts val="750"/>
              </a:spcBef>
              <a:spcAft>
                <a:spcPts val="0"/>
              </a:spcAft>
              <a:buClr>
                <a:schemeClr val="dk1"/>
              </a:buClr>
              <a:buSzPts val="3000"/>
              <a:buNone/>
              <a:defRPr b="1" sz="3000"/>
            </a:lvl2pPr>
            <a:lvl3pPr indent="-228600" lvl="2" marL="1371600" rtl="0" algn="l">
              <a:lnSpc>
                <a:spcPct val="90000"/>
              </a:lnSpc>
              <a:spcBef>
                <a:spcPts val="750"/>
              </a:spcBef>
              <a:spcAft>
                <a:spcPts val="0"/>
              </a:spcAft>
              <a:buClr>
                <a:schemeClr val="dk1"/>
              </a:buClr>
              <a:buSzPts val="2700"/>
              <a:buNone/>
              <a:defRPr b="1" sz="2700"/>
            </a:lvl3pPr>
            <a:lvl4pPr indent="-228600" lvl="3" marL="1828800" rtl="0" algn="l">
              <a:lnSpc>
                <a:spcPct val="90000"/>
              </a:lnSpc>
              <a:spcBef>
                <a:spcPts val="750"/>
              </a:spcBef>
              <a:spcAft>
                <a:spcPts val="0"/>
              </a:spcAft>
              <a:buClr>
                <a:schemeClr val="dk1"/>
              </a:buClr>
              <a:buSzPts val="2400"/>
              <a:buNone/>
              <a:defRPr b="1" sz="2400"/>
            </a:lvl4pPr>
            <a:lvl5pPr indent="-228600" lvl="4" marL="2286000" rtl="0" algn="l">
              <a:lnSpc>
                <a:spcPct val="90000"/>
              </a:lnSpc>
              <a:spcBef>
                <a:spcPts val="750"/>
              </a:spcBef>
              <a:spcAft>
                <a:spcPts val="0"/>
              </a:spcAft>
              <a:buClr>
                <a:schemeClr val="dk1"/>
              </a:buClr>
              <a:buSzPts val="2400"/>
              <a:buNone/>
              <a:defRPr b="1" sz="2400"/>
            </a:lvl5pPr>
            <a:lvl6pPr indent="-228600" lvl="5" marL="2743200" rtl="0" algn="l">
              <a:lnSpc>
                <a:spcPct val="90000"/>
              </a:lnSpc>
              <a:spcBef>
                <a:spcPts val="750"/>
              </a:spcBef>
              <a:spcAft>
                <a:spcPts val="0"/>
              </a:spcAft>
              <a:buClr>
                <a:schemeClr val="dk1"/>
              </a:buClr>
              <a:buSzPts val="2400"/>
              <a:buNone/>
              <a:defRPr b="1" sz="2400"/>
            </a:lvl6pPr>
            <a:lvl7pPr indent="-228600" lvl="6" marL="3200400" rtl="0" algn="l">
              <a:lnSpc>
                <a:spcPct val="90000"/>
              </a:lnSpc>
              <a:spcBef>
                <a:spcPts val="750"/>
              </a:spcBef>
              <a:spcAft>
                <a:spcPts val="0"/>
              </a:spcAft>
              <a:buClr>
                <a:schemeClr val="dk1"/>
              </a:buClr>
              <a:buSzPts val="2400"/>
              <a:buNone/>
              <a:defRPr b="1" sz="2400"/>
            </a:lvl7pPr>
            <a:lvl8pPr indent="-228600" lvl="7" marL="3657600" rtl="0" algn="l">
              <a:lnSpc>
                <a:spcPct val="90000"/>
              </a:lnSpc>
              <a:spcBef>
                <a:spcPts val="750"/>
              </a:spcBef>
              <a:spcAft>
                <a:spcPts val="0"/>
              </a:spcAft>
              <a:buClr>
                <a:schemeClr val="dk1"/>
              </a:buClr>
              <a:buSzPts val="2400"/>
              <a:buNone/>
              <a:defRPr b="1" sz="2400"/>
            </a:lvl8pPr>
            <a:lvl9pPr indent="-228600" lvl="8" marL="4114800" rtl="0" algn="l">
              <a:lnSpc>
                <a:spcPct val="90000"/>
              </a:lnSpc>
              <a:spcBef>
                <a:spcPts val="750"/>
              </a:spcBef>
              <a:spcAft>
                <a:spcPts val="0"/>
              </a:spcAft>
              <a:buClr>
                <a:schemeClr val="dk1"/>
              </a:buClr>
              <a:buSzPts val="2400"/>
              <a:buNone/>
              <a:defRPr b="1" sz="2400"/>
            </a:lvl9pPr>
          </a:lstStyle>
          <a:p/>
        </p:txBody>
      </p:sp>
      <p:sp>
        <p:nvSpPr>
          <p:cNvPr id="66" name="Google Shape;66;p6"/>
          <p:cNvSpPr txBox="1"/>
          <p:nvPr>
            <p:ph idx="4" type="body"/>
          </p:nvPr>
        </p:nvSpPr>
        <p:spPr>
          <a:xfrm>
            <a:off x="9147690" y="3758193"/>
            <a:ext cx="7774800" cy="5527800"/>
          </a:xfrm>
          <a:prstGeom prst="rect">
            <a:avLst/>
          </a:prstGeom>
          <a:noFill/>
          <a:ln>
            <a:noFill/>
          </a:ln>
        </p:spPr>
        <p:txBody>
          <a:bodyPr anchorCtr="0" anchor="t" bIns="45700" lIns="91425" spcFirstLastPara="1" rIns="91425" wrap="square" tIns="45700">
            <a:normAutofit/>
          </a:bodyPr>
          <a:lstStyle>
            <a:lvl1pPr indent="-482600" lvl="0" marL="457200" rtl="0" algn="l">
              <a:lnSpc>
                <a:spcPct val="90000"/>
              </a:lnSpc>
              <a:spcBef>
                <a:spcPts val="1500"/>
              </a:spcBef>
              <a:spcAft>
                <a:spcPts val="0"/>
              </a:spcAft>
              <a:buClr>
                <a:schemeClr val="dk1"/>
              </a:buClr>
              <a:buSzPts val="4000"/>
              <a:buChar char="•"/>
              <a:defRPr sz="4000"/>
            </a:lvl1pPr>
            <a:lvl2pPr indent="-431800" lvl="1" marL="914400" rtl="0" algn="l">
              <a:lnSpc>
                <a:spcPct val="90000"/>
              </a:lnSpc>
              <a:spcBef>
                <a:spcPts val="750"/>
              </a:spcBef>
              <a:spcAft>
                <a:spcPts val="0"/>
              </a:spcAft>
              <a:buClr>
                <a:schemeClr val="dk1"/>
              </a:buClr>
              <a:buSzPts val="3200"/>
              <a:buChar char="•"/>
              <a:defRPr sz="3200"/>
            </a:lvl2pPr>
            <a:lvl3pPr indent="-406400" lvl="2" marL="1371600" rtl="0" algn="l">
              <a:lnSpc>
                <a:spcPct val="90000"/>
              </a:lnSpc>
              <a:spcBef>
                <a:spcPts val="750"/>
              </a:spcBef>
              <a:spcAft>
                <a:spcPts val="0"/>
              </a:spcAft>
              <a:buClr>
                <a:schemeClr val="dk1"/>
              </a:buClr>
              <a:buSzPts val="2800"/>
              <a:buChar char="•"/>
              <a:defRPr sz="2800"/>
            </a:lvl3pPr>
            <a:lvl4pPr indent="-381000" lvl="3" marL="1828800" rtl="0" algn="l">
              <a:lnSpc>
                <a:spcPct val="90000"/>
              </a:lnSpc>
              <a:spcBef>
                <a:spcPts val="750"/>
              </a:spcBef>
              <a:spcAft>
                <a:spcPts val="0"/>
              </a:spcAft>
              <a:buClr>
                <a:schemeClr val="dk1"/>
              </a:buClr>
              <a:buSzPts val="2400"/>
              <a:buChar char="•"/>
              <a:defRPr sz="2400"/>
            </a:lvl4pPr>
            <a:lvl5pPr indent="-381000" lvl="4" marL="2286000" rtl="0" algn="l">
              <a:lnSpc>
                <a:spcPct val="90000"/>
              </a:lnSpc>
              <a:spcBef>
                <a:spcPts val="750"/>
              </a:spcBef>
              <a:spcAft>
                <a:spcPts val="0"/>
              </a:spcAft>
              <a:buClr>
                <a:schemeClr val="dk1"/>
              </a:buClr>
              <a:buSzPts val="2400"/>
              <a:buChar char="•"/>
              <a:defRPr sz="2400"/>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67" name="Google Shape;67;p6"/>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8" name="Google Shape;68;p6"/>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9" name="Google Shape;69;p6"/>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0" name="Google Shape;70;p6"/>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1" name="Google Shape;71;p6"/>
          <p:cNvSpPr txBox="1"/>
          <p:nvPr>
            <p:ph idx="5" type="body"/>
          </p:nvPr>
        </p:nvSpPr>
        <p:spPr>
          <a:xfrm>
            <a:off x="473870" y="1186046"/>
            <a:ext cx="17340300" cy="7914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200"/>
              <a:buNone/>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72" name="Shape 72"/>
        <p:cNvGrpSpPr/>
        <p:nvPr/>
      </p:nvGrpSpPr>
      <p:grpSpPr>
        <a:xfrm>
          <a:off x="0" y="0"/>
          <a:ext cx="0" cy="0"/>
          <a:chOff x="0" y="0"/>
          <a:chExt cx="0" cy="0"/>
        </a:xfrm>
      </p:grpSpPr>
      <p:sp>
        <p:nvSpPr>
          <p:cNvPr id="73" name="Google Shape;73;p7"/>
          <p:cNvSpPr/>
          <p:nvPr/>
        </p:nvSpPr>
        <p:spPr>
          <a:xfrm>
            <a:off x="1" y="0"/>
            <a:ext cx="6119700" cy="10288500"/>
          </a:xfrm>
          <a:prstGeom prst="rect">
            <a:avLst/>
          </a:prstGeom>
          <a:solidFill>
            <a:srgbClr val="01814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74" name="Google Shape;74;p7"/>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5" name="Google Shape;75;p7"/>
          <p:cNvSpPr txBox="1"/>
          <p:nvPr>
            <p:ph idx="1" type="body"/>
          </p:nvPr>
        </p:nvSpPr>
        <p:spPr>
          <a:xfrm>
            <a:off x="450057" y="5144295"/>
            <a:ext cx="5191200" cy="1529100"/>
          </a:xfrm>
          <a:prstGeom prst="rect">
            <a:avLst/>
          </a:prstGeom>
          <a:noFill/>
          <a:ln>
            <a:noFill/>
          </a:ln>
        </p:spPr>
        <p:txBody>
          <a:bodyPr anchorCtr="0" anchor="t" bIns="45700" lIns="91425" spcFirstLastPara="1" rIns="91425" wrap="square" tIns="45700">
            <a:normAutofit/>
          </a:bodyPr>
          <a:lstStyle>
            <a:lvl1pPr indent="-495300" lvl="0" marL="457200" rtl="0" algn="l">
              <a:lnSpc>
                <a:spcPct val="90000"/>
              </a:lnSpc>
              <a:spcBef>
                <a:spcPts val="1500"/>
              </a:spcBef>
              <a:spcAft>
                <a:spcPts val="0"/>
              </a:spcAft>
              <a:buClr>
                <a:schemeClr val="lt1"/>
              </a:buClr>
              <a:buSzPts val="4200"/>
              <a:buChar char="•"/>
              <a:defRPr>
                <a:solidFill>
                  <a:schemeClr val="lt1"/>
                </a:solidFill>
              </a:defRPr>
            </a:lvl1pPr>
            <a:lvl2pPr indent="-457200" lvl="1" marL="914400" rtl="0" algn="l">
              <a:lnSpc>
                <a:spcPct val="90000"/>
              </a:lnSpc>
              <a:spcBef>
                <a:spcPts val="750"/>
              </a:spcBef>
              <a:spcAft>
                <a:spcPts val="0"/>
              </a:spcAft>
              <a:buClr>
                <a:schemeClr val="lt1"/>
              </a:buClr>
              <a:buSzPts val="3600"/>
              <a:buChar char="•"/>
              <a:defRPr>
                <a:solidFill>
                  <a:schemeClr val="lt1"/>
                </a:solidFill>
              </a:defRPr>
            </a:lvl2pPr>
            <a:lvl3pPr indent="-419100" lvl="2" marL="1371600" rtl="0" algn="l">
              <a:lnSpc>
                <a:spcPct val="90000"/>
              </a:lnSpc>
              <a:spcBef>
                <a:spcPts val="750"/>
              </a:spcBef>
              <a:spcAft>
                <a:spcPts val="0"/>
              </a:spcAft>
              <a:buClr>
                <a:schemeClr val="lt1"/>
              </a:buClr>
              <a:buSzPts val="3000"/>
              <a:buChar char="•"/>
              <a:defRPr>
                <a:solidFill>
                  <a:schemeClr val="lt1"/>
                </a:solidFill>
              </a:defRPr>
            </a:lvl3pPr>
            <a:lvl4pPr indent="-400050" lvl="3" marL="1828800" rtl="0" algn="l">
              <a:lnSpc>
                <a:spcPct val="90000"/>
              </a:lnSpc>
              <a:spcBef>
                <a:spcPts val="750"/>
              </a:spcBef>
              <a:spcAft>
                <a:spcPts val="0"/>
              </a:spcAft>
              <a:buClr>
                <a:schemeClr val="lt1"/>
              </a:buClr>
              <a:buSzPts val="2700"/>
              <a:buChar char="•"/>
              <a:defRPr>
                <a:solidFill>
                  <a:schemeClr val="lt1"/>
                </a:solidFill>
              </a:defRPr>
            </a:lvl4pPr>
            <a:lvl5pPr indent="-400050" lvl="4" marL="2286000" rtl="0" algn="l">
              <a:lnSpc>
                <a:spcPct val="90000"/>
              </a:lnSpc>
              <a:spcBef>
                <a:spcPts val="750"/>
              </a:spcBef>
              <a:spcAft>
                <a:spcPts val="0"/>
              </a:spcAft>
              <a:buClr>
                <a:schemeClr val="lt1"/>
              </a:buClr>
              <a:buSzPts val="2700"/>
              <a:buChar char="•"/>
              <a:defRPr>
                <a:solidFill>
                  <a:schemeClr val="lt1"/>
                </a:solidFill>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76" name="Google Shape;76;p7"/>
          <p:cNvSpPr txBox="1"/>
          <p:nvPr>
            <p:ph type="title"/>
          </p:nvPr>
        </p:nvSpPr>
        <p:spPr>
          <a:xfrm>
            <a:off x="450057" y="3087345"/>
            <a:ext cx="5191200" cy="1988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5400"/>
              <a:buFont typeface="Playfair Display"/>
              <a:buNone/>
              <a:defRPr sz="5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7"/>
          <p:cNvSpPr txBox="1"/>
          <p:nvPr>
            <p:ph idx="2" type="body"/>
          </p:nvPr>
        </p:nvSpPr>
        <p:spPr>
          <a:xfrm>
            <a:off x="6119814" y="0"/>
            <a:ext cx="12168300" cy="10288500"/>
          </a:xfrm>
          <a:prstGeom prst="rect">
            <a:avLst/>
          </a:prstGeom>
          <a:noFill/>
          <a:ln>
            <a:noFill/>
          </a:ln>
        </p:spPr>
        <p:txBody>
          <a:bodyPr anchorCtr="0" anchor="ctr" bIns="45700" lIns="91425" spcFirstLastPara="1" rIns="91425" wrap="square" tIns="45700">
            <a:normAutofit/>
          </a:bodyPr>
          <a:lstStyle>
            <a:lvl1pPr indent="-533400" lvl="0" marL="457200" rtl="0" algn="l">
              <a:lnSpc>
                <a:spcPct val="90000"/>
              </a:lnSpc>
              <a:spcBef>
                <a:spcPts val="1500"/>
              </a:spcBef>
              <a:spcAft>
                <a:spcPts val="0"/>
              </a:spcAft>
              <a:buClr>
                <a:schemeClr val="dk1"/>
              </a:buClr>
              <a:buSzPts val="4800"/>
              <a:buChar char="•"/>
              <a:defRPr sz="4800"/>
            </a:lvl1pPr>
            <a:lvl2pPr indent="-495300" lvl="1" marL="914400" rtl="0" algn="l">
              <a:lnSpc>
                <a:spcPct val="90000"/>
              </a:lnSpc>
              <a:spcBef>
                <a:spcPts val="750"/>
              </a:spcBef>
              <a:spcAft>
                <a:spcPts val="0"/>
              </a:spcAft>
              <a:buClr>
                <a:schemeClr val="dk1"/>
              </a:buClr>
              <a:buSzPts val="4200"/>
              <a:buChar char="•"/>
              <a:defRPr sz="4200"/>
            </a:lvl2pPr>
            <a:lvl3pPr indent="-457200" lvl="2" marL="1371600" rtl="0" algn="l">
              <a:lnSpc>
                <a:spcPct val="90000"/>
              </a:lnSpc>
              <a:spcBef>
                <a:spcPts val="750"/>
              </a:spcBef>
              <a:spcAft>
                <a:spcPts val="0"/>
              </a:spcAft>
              <a:buClr>
                <a:schemeClr val="dk1"/>
              </a:buClr>
              <a:buSzPts val="3600"/>
              <a:buChar char="•"/>
              <a:defRPr sz="3600"/>
            </a:lvl3pPr>
            <a:lvl4pPr indent="-419100" lvl="3" marL="1828800" rtl="0" algn="l">
              <a:lnSpc>
                <a:spcPct val="90000"/>
              </a:lnSpc>
              <a:spcBef>
                <a:spcPts val="750"/>
              </a:spcBef>
              <a:spcAft>
                <a:spcPts val="0"/>
              </a:spcAft>
              <a:buClr>
                <a:schemeClr val="dk1"/>
              </a:buClr>
              <a:buSzPts val="3000"/>
              <a:buChar char="•"/>
              <a:defRPr sz="3000"/>
            </a:lvl4pPr>
            <a:lvl5pPr indent="-419100" lvl="4" marL="2286000" rtl="0" algn="l">
              <a:lnSpc>
                <a:spcPct val="90000"/>
              </a:lnSpc>
              <a:spcBef>
                <a:spcPts val="750"/>
              </a:spcBef>
              <a:spcAft>
                <a:spcPts val="0"/>
              </a:spcAft>
              <a:buClr>
                <a:schemeClr val="dk1"/>
              </a:buClr>
              <a:buSzPts val="3000"/>
              <a:buChar char="•"/>
              <a:defRPr sz="3000"/>
            </a:lvl5pPr>
            <a:lvl6pPr indent="-419100" lvl="5" marL="2743200" rtl="0" algn="l">
              <a:lnSpc>
                <a:spcPct val="90000"/>
              </a:lnSpc>
              <a:spcBef>
                <a:spcPts val="750"/>
              </a:spcBef>
              <a:spcAft>
                <a:spcPts val="0"/>
              </a:spcAft>
              <a:buClr>
                <a:schemeClr val="dk1"/>
              </a:buClr>
              <a:buSzPts val="3000"/>
              <a:buChar char="•"/>
              <a:defRPr sz="3000"/>
            </a:lvl6pPr>
            <a:lvl7pPr indent="-419100" lvl="6" marL="3200400" rtl="0" algn="l">
              <a:lnSpc>
                <a:spcPct val="90000"/>
              </a:lnSpc>
              <a:spcBef>
                <a:spcPts val="750"/>
              </a:spcBef>
              <a:spcAft>
                <a:spcPts val="0"/>
              </a:spcAft>
              <a:buClr>
                <a:schemeClr val="dk1"/>
              </a:buClr>
              <a:buSzPts val="3000"/>
              <a:buChar char="•"/>
              <a:defRPr sz="3000"/>
            </a:lvl7pPr>
            <a:lvl8pPr indent="-419100" lvl="7" marL="3657600" rtl="0" algn="l">
              <a:lnSpc>
                <a:spcPct val="90000"/>
              </a:lnSpc>
              <a:spcBef>
                <a:spcPts val="750"/>
              </a:spcBef>
              <a:spcAft>
                <a:spcPts val="0"/>
              </a:spcAft>
              <a:buClr>
                <a:schemeClr val="dk1"/>
              </a:buClr>
              <a:buSzPts val="3000"/>
              <a:buChar char="•"/>
              <a:defRPr sz="3000"/>
            </a:lvl8pPr>
            <a:lvl9pPr indent="-419100" lvl="8" marL="4114800" rtl="0" algn="l">
              <a:lnSpc>
                <a:spcPct val="90000"/>
              </a:lnSpc>
              <a:spcBef>
                <a:spcPts val="750"/>
              </a:spcBef>
              <a:spcAft>
                <a:spcPts val="0"/>
              </a:spcAft>
              <a:buClr>
                <a:schemeClr val="dk1"/>
              </a:buClr>
              <a:buSzPts val="3000"/>
              <a:buChar char="•"/>
              <a:defRPr sz="3000"/>
            </a:lvl9pPr>
          </a:lstStyle>
          <a:p/>
        </p:txBody>
      </p:sp>
      <p:pic>
        <p:nvPicPr>
          <p:cNvPr id="78" name="Google Shape;78;p7"/>
          <p:cNvPicPr preferRelativeResize="0"/>
          <p:nvPr/>
        </p:nvPicPr>
        <p:blipFill rotWithShape="1">
          <a:blip r:embed="rId2">
            <a:alphaModFix/>
          </a:blip>
          <a:srcRect b="0" l="0" r="0" t="0"/>
          <a:stretch/>
        </p:blipFill>
        <p:spPr>
          <a:xfrm>
            <a:off x="1823535" y="441265"/>
            <a:ext cx="2472744" cy="55995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LEFT" showMasterSp="0" type="objTx">
  <p:cSld name="OBJECT_WITH_CAPTION_TEXT">
    <p:spTree>
      <p:nvGrpSpPr>
        <p:cNvPr id="79" name="Shape 79"/>
        <p:cNvGrpSpPr/>
        <p:nvPr/>
      </p:nvGrpSpPr>
      <p:grpSpPr>
        <a:xfrm>
          <a:off x="0" y="0"/>
          <a:ext cx="0" cy="0"/>
          <a:chOff x="0" y="0"/>
          <a:chExt cx="0" cy="0"/>
        </a:xfrm>
      </p:grpSpPr>
      <p:sp>
        <p:nvSpPr>
          <p:cNvPr id="80" name="Google Shape;80;p8"/>
          <p:cNvSpPr/>
          <p:nvPr/>
        </p:nvSpPr>
        <p:spPr>
          <a:xfrm>
            <a:off x="0" y="0"/>
            <a:ext cx="9144000" cy="10288500"/>
          </a:xfrm>
          <a:prstGeom prst="rect">
            <a:avLst/>
          </a:prstGeom>
          <a:solidFill>
            <a:srgbClr val="01814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81" name="Google Shape;81;p8"/>
          <p:cNvSpPr txBox="1"/>
          <p:nvPr>
            <p:ph type="title"/>
          </p:nvPr>
        </p:nvSpPr>
        <p:spPr>
          <a:xfrm>
            <a:off x="812721" y="4342880"/>
            <a:ext cx="7518600" cy="1602900"/>
          </a:xfrm>
          <a:prstGeom prst="rect">
            <a:avLst/>
          </a:prstGeom>
          <a:noFill/>
          <a:ln>
            <a:noFill/>
          </a:ln>
        </p:spPr>
        <p:txBody>
          <a:bodyPr anchorCtr="0" anchor="ctr" bIns="45700" lIns="91425" spcFirstLastPara="1" rIns="91425" wrap="square" tIns="45700">
            <a:noAutofit/>
          </a:bodyPr>
          <a:lstStyle>
            <a:lvl1pPr lvl="0" rtl="0" algn="ctr">
              <a:lnSpc>
                <a:spcPct val="90000"/>
              </a:lnSpc>
              <a:spcBef>
                <a:spcPts val="0"/>
              </a:spcBef>
              <a:spcAft>
                <a:spcPts val="0"/>
              </a:spcAft>
              <a:buClr>
                <a:schemeClr val="lt1"/>
              </a:buClr>
              <a:buSzPts val="6600"/>
              <a:buFont typeface="Playfair Display"/>
              <a:buNone/>
              <a:defRPr sz="6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 name="Google Shape;82;p8"/>
          <p:cNvSpPr txBox="1"/>
          <p:nvPr>
            <p:ph idx="1" type="body"/>
          </p:nvPr>
        </p:nvSpPr>
        <p:spPr>
          <a:xfrm>
            <a:off x="9144000" y="0"/>
            <a:ext cx="9144000" cy="10288500"/>
          </a:xfrm>
          <a:prstGeom prst="rect">
            <a:avLst/>
          </a:prstGeom>
          <a:noFill/>
          <a:ln>
            <a:noFill/>
          </a:ln>
        </p:spPr>
        <p:txBody>
          <a:bodyPr anchorCtr="0" anchor="ctr" bIns="45700" lIns="91425" spcFirstLastPara="1" rIns="91425" wrap="square" tIns="45700">
            <a:normAutofit/>
          </a:bodyPr>
          <a:lstStyle>
            <a:lvl1pPr indent="-533400" lvl="0" marL="457200" rtl="0" algn="l">
              <a:lnSpc>
                <a:spcPct val="90000"/>
              </a:lnSpc>
              <a:spcBef>
                <a:spcPts val="1500"/>
              </a:spcBef>
              <a:spcAft>
                <a:spcPts val="0"/>
              </a:spcAft>
              <a:buClr>
                <a:schemeClr val="dk1"/>
              </a:buClr>
              <a:buSzPts val="4800"/>
              <a:buChar char="•"/>
              <a:defRPr sz="4800"/>
            </a:lvl1pPr>
            <a:lvl2pPr indent="-495300" lvl="1" marL="914400" rtl="0" algn="l">
              <a:lnSpc>
                <a:spcPct val="90000"/>
              </a:lnSpc>
              <a:spcBef>
                <a:spcPts val="750"/>
              </a:spcBef>
              <a:spcAft>
                <a:spcPts val="0"/>
              </a:spcAft>
              <a:buClr>
                <a:schemeClr val="dk1"/>
              </a:buClr>
              <a:buSzPts val="4200"/>
              <a:buChar char="•"/>
              <a:defRPr sz="4200"/>
            </a:lvl2pPr>
            <a:lvl3pPr indent="-457200" lvl="2" marL="1371600" rtl="0" algn="l">
              <a:lnSpc>
                <a:spcPct val="90000"/>
              </a:lnSpc>
              <a:spcBef>
                <a:spcPts val="750"/>
              </a:spcBef>
              <a:spcAft>
                <a:spcPts val="0"/>
              </a:spcAft>
              <a:buClr>
                <a:schemeClr val="dk1"/>
              </a:buClr>
              <a:buSzPts val="3600"/>
              <a:buChar char="•"/>
              <a:defRPr sz="3600"/>
            </a:lvl3pPr>
            <a:lvl4pPr indent="-419100" lvl="3" marL="1828800" rtl="0" algn="l">
              <a:lnSpc>
                <a:spcPct val="90000"/>
              </a:lnSpc>
              <a:spcBef>
                <a:spcPts val="750"/>
              </a:spcBef>
              <a:spcAft>
                <a:spcPts val="0"/>
              </a:spcAft>
              <a:buClr>
                <a:schemeClr val="dk1"/>
              </a:buClr>
              <a:buSzPts val="3000"/>
              <a:buChar char="•"/>
              <a:defRPr sz="3000"/>
            </a:lvl4pPr>
            <a:lvl5pPr indent="-419100" lvl="4" marL="2286000" rtl="0" algn="l">
              <a:lnSpc>
                <a:spcPct val="90000"/>
              </a:lnSpc>
              <a:spcBef>
                <a:spcPts val="750"/>
              </a:spcBef>
              <a:spcAft>
                <a:spcPts val="0"/>
              </a:spcAft>
              <a:buClr>
                <a:schemeClr val="dk1"/>
              </a:buClr>
              <a:buSzPts val="3000"/>
              <a:buChar char="•"/>
              <a:defRPr sz="3000"/>
            </a:lvl5pPr>
            <a:lvl6pPr indent="-419100" lvl="5" marL="2743200" rtl="0" algn="l">
              <a:lnSpc>
                <a:spcPct val="90000"/>
              </a:lnSpc>
              <a:spcBef>
                <a:spcPts val="750"/>
              </a:spcBef>
              <a:spcAft>
                <a:spcPts val="0"/>
              </a:spcAft>
              <a:buClr>
                <a:schemeClr val="dk1"/>
              </a:buClr>
              <a:buSzPts val="3000"/>
              <a:buChar char="•"/>
              <a:defRPr sz="3000"/>
            </a:lvl6pPr>
            <a:lvl7pPr indent="-419100" lvl="6" marL="3200400" rtl="0" algn="l">
              <a:lnSpc>
                <a:spcPct val="90000"/>
              </a:lnSpc>
              <a:spcBef>
                <a:spcPts val="750"/>
              </a:spcBef>
              <a:spcAft>
                <a:spcPts val="0"/>
              </a:spcAft>
              <a:buClr>
                <a:schemeClr val="dk1"/>
              </a:buClr>
              <a:buSzPts val="3000"/>
              <a:buChar char="•"/>
              <a:defRPr sz="3000"/>
            </a:lvl7pPr>
            <a:lvl8pPr indent="-419100" lvl="7" marL="3657600" rtl="0" algn="l">
              <a:lnSpc>
                <a:spcPct val="90000"/>
              </a:lnSpc>
              <a:spcBef>
                <a:spcPts val="750"/>
              </a:spcBef>
              <a:spcAft>
                <a:spcPts val="0"/>
              </a:spcAft>
              <a:buClr>
                <a:schemeClr val="dk1"/>
              </a:buClr>
              <a:buSzPts val="3000"/>
              <a:buChar char="•"/>
              <a:defRPr sz="3000"/>
            </a:lvl8pPr>
            <a:lvl9pPr indent="-419100" lvl="8" marL="4114800" rtl="0" algn="l">
              <a:lnSpc>
                <a:spcPct val="90000"/>
              </a:lnSpc>
              <a:spcBef>
                <a:spcPts val="750"/>
              </a:spcBef>
              <a:spcAft>
                <a:spcPts val="0"/>
              </a:spcAft>
              <a:buClr>
                <a:schemeClr val="dk1"/>
              </a:buClr>
              <a:buSzPts val="3000"/>
              <a:buChar char="•"/>
              <a:defRPr sz="3000"/>
            </a:lvl9pPr>
          </a:lstStyle>
          <a:p/>
        </p:txBody>
      </p:sp>
      <p:sp>
        <p:nvSpPr>
          <p:cNvPr id="83" name="Google Shape;83;p8"/>
          <p:cNvSpPr txBox="1"/>
          <p:nvPr>
            <p:ph idx="2" type="body"/>
          </p:nvPr>
        </p:nvSpPr>
        <p:spPr>
          <a:xfrm>
            <a:off x="812721" y="6138021"/>
            <a:ext cx="7518600" cy="1602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90000"/>
              </a:lnSpc>
              <a:spcBef>
                <a:spcPts val="1500"/>
              </a:spcBef>
              <a:spcAft>
                <a:spcPts val="0"/>
              </a:spcAft>
              <a:buClr>
                <a:schemeClr val="lt1"/>
              </a:buClr>
              <a:buSzPts val="3600"/>
              <a:buNone/>
              <a:defRPr sz="3600">
                <a:solidFill>
                  <a:schemeClr val="lt1"/>
                </a:solidFill>
              </a:defRPr>
            </a:lvl1pPr>
            <a:lvl2pPr indent="-228600" lvl="1" marL="914400" rtl="0" algn="l">
              <a:lnSpc>
                <a:spcPct val="90000"/>
              </a:lnSpc>
              <a:spcBef>
                <a:spcPts val="750"/>
              </a:spcBef>
              <a:spcAft>
                <a:spcPts val="0"/>
              </a:spcAft>
              <a:buClr>
                <a:schemeClr val="dk1"/>
              </a:buClr>
              <a:buSzPts val="2100"/>
              <a:buNone/>
              <a:defRPr sz="2100"/>
            </a:lvl2pPr>
            <a:lvl3pPr indent="-228600" lvl="2" marL="1371600" rtl="0" algn="l">
              <a:lnSpc>
                <a:spcPct val="90000"/>
              </a:lnSpc>
              <a:spcBef>
                <a:spcPts val="750"/>
              </a:spcBef>
              <a:spcAft>
                <a:spcPts val="0"/>
              </a:spcAft>
              <a:buClr>
                <a:schemeClr val="dk1"/>
              </a:buClr>
              <a:buSzPts val="1800"/>
              <a:buNone/>
              <a:defRPr sz="1800"/>
            </a:lvl3pPr>
            <a:lvl4pPr indent="-228600" lvl="3" marL="1828800" rtl="0" algn="l">
              <a:lnSpc>
                <a:spcPct val="90000"/>
              </a:lnSpc>
              <a:spcBef>
                <a:spcPts val="750"/>
              </a:spcBef>
              <a:spcAft>
                <a:spcPts val="0"/>
              </a:spcAft>
              <a:buClr>
                <a:schemeClr val="dk1"/>
              </a:buClr>
              <a:buSzPts val="1500"/>
              <a:buNone/>
              <a:defRPr sz="1500"/>
            </a:lvl4pPr>
            <a:lvl5pPr indent="-228600" lvl="4" marL="2286000" rtl="0" algn="l">
              <a:lnSpc>
                <a:spcPct val="90000"/>
              </a:lnSpc>
              <a:spcBef>
                <a:spcPts val="750"/>
              </a:spcBef>
              <a:spcAft>
                <a:spcPts val="0"/>
              </a:spcAft>
              <a:buClr>
                <a:schemeClr val="dk1"/>
              </a:buClr>
              <a:buSzPts val="1500"/>
              <a:buNone/>
              <a:defRPr sz="1500"/>
            </a:lvl5pPr>
            <a:lvl6pPr indent="-228600" lvl="5" marL="2743200" rtl="0" algn="l">
              <a:lnSpc>
                <a:spcPct val="90000"/>
              </a:lnSpc>
              <a:spcBef>
                <a:spcPts val="750"/>
              </a:spcBef>
              <a:spcAft>
                <a:spcPts val="0"/>
              </a:spcAft>
              <a:buClr>
                <a:schemeClr val="dk1"/>
              </a:buClr>
              <a:buSzPts val="1500"/>
              <a:buNone/>
              <a:defRPr sz="1500"/>
            </a:lvl6pPr>
            <a:lvl7pPr indent="-228600" lvl="6" marL="3200400" rtl="0" algn="l">
              <a:lnSpc>
                <a:spcPct val="90000"/>
              </a:lnSpc>
              <a:spcBef>
                <a:spcPts val="750"/>
              </a:spcBef>
              <a:spcAft>
                <a:spcPts val="0"/>
              </a:spcAft>
              <a:buClr>
                <a:schemeClr val="dk1"/>
              </a:buClr>
              <a:buSzPts val="1500"/>
              <a:buNone/>
              <a:defRPr sz="1500"/>
            </a:lvl7pPr>
            <a:lvl8pPr indent="-228600" lvl="7" marL="3657600" rtl="0" algn="l">
              <a:lnSpc>
                <a:spcPct val="90000"/>
              </a:lnSpc>
              <a:spcBef>
                <a:spcPts val="750"/>
              </a:spcBef>
              <a:spcAft>
                <a:spcPts val="0"/>
              </a:spcAft>
              <a:buClr>
                <a:schemeClr val="dk1"/>
              </a:buClr>
              <a:buSzPts val="1500"/>
              <a:buNone/>
              <a:defRPr sz="1500"/>
            </a:lvl8pPr>
            <a:lvl9pPr indent="-228600" lvl="8" marL="4114800" rtl="0" algn="l">
              <a:lnSpc>
                <a:spcPct val="90000"/>
              </a:lnSpc>
              <a:spcBef>
                <a:spcPts val="750"/>
              </a:spcBef>
              <a:spcAft>
                <a:spcPts val="0"/>
              </a:spcAft>
              <a:buClr>
                <a:schemeClr val="dk1"/>
              </a:buClr>
              <a:buSzPts val="1500"/>
              <a:buNone/>
              <a:defRPr sz="1500"/>
            </a:lvl9pPr>
          </a:lstStyle>
          <a:p/>
        </p:txBody>
      </p:sp>
      <p:sp>
        <p:nvSpPr>
          <p:cNvPr id="84" name="Google Shape;84;p8"/>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5" name="Google Shape;85;p8"/>
          <p:cNvPicPr preferRelativeResize="0"/>
          <p:nvPr/>
        </p:nvPicPr>
        <p:blipFill rotWithShape="1">
          <a:blip r:embed="rId2">
            <a:alphaModFix/>
          </a:blip>
          <a:srcRect b="0" l="0" r="0" t="0"/>
          <a:stretch/>
        </p:blipFill>
        <p:spPr>
          <a:xfrm>
            <a:off x="3335628" y="441265"/>
            <a:ext cx="2472744" cy="559952"/>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6" name="Shape 86"/>
        <p:cNvGrpSpPr/>
        <p:nvPr/>
      </p:nvGrpSpPr>
      <p:grpSpPr>
        <a:xfrm>
          <a:off x="0" y="0"/>
          <a:ext cx="0" cy="0"/>
          <a:chOff x="0" y="0"/>
          <a:chExt cx="0" cy="0"/>
        </a:xfrm>
      </p:grpSpPr>
      <p:sp>
        <p:nvSpPr>
          <p:cNvPr id="87" name="Google Shape;87;p9"/>
          <p:cNvSpPr txBox="1"/>
          <p:nvPr>
            <p:ph idx="1" type="body"/>
          </p:nvPr>
        </p:nvSpPr>
        <p:spPr>
          <a:xfrm>
            <a:off x="1042988" y="2492702"/>
            <a:ext cx="77724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88" name="Google Shape;88;p9"/>
          <p:cNvSpPr txBox="1"/>
          <p:nvPr>
            <p:ph idx="2" type="body"/>
          </p:nvPr>
        </p:nvSpPr>
        <p:spPr>
          <a:xfrm>
            <a:off x="9144000" y="2492702"/>
            <a:ext cx="7772400" cy="65280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500"/>
              </a:spcBef>
              <a:spcAft>
                <a:spcPts val="0"/>
              </a:spcAft>
              <a:buClr>
                <a:schemeClr val="dk1"/>
              </a:buClr>
              <a:buSzPts val="1800"/>
              <a:buChar char="•"/>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89" name="Google Shape;89;p9"/>
          <p:cNvSpPr txBox="1"/>
          <p:nvPr>
            <p:ph idx="10" type="dt"/>
          </p:nvPr>
        </p:nvSpPr>
        <p:spPr>
          <a:xfrm>
            <a:off x="1257300" y="9535998"/>
            <a:ext cx="411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0" name="Google Shape;90;p9"/>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1" name="Google Shape;91;p9"/>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9"/>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3" name="Google Shape;93;p9"/>
          <p:cNvSpPr txBox="1"/>
          <p:nvPr>
            <p:ph idx="3" type="body"/>
          </p:nvPr>
        </p:nvSpPr>
        <p:spPr>
          <a:xfrm>
            <a:off x="473870" y="1186046"/>
            <a:ext cx="17340300" cy="7914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200"/>
              <a:buNone/>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94" name="Shape 94"/>
        <p:cNvGrpSpPr/>
        <p:nvPr/>
      </p:nvGrpSpPr>
      <p:grpSpPr>
        <a:xfrm>
          <a:off x="0" y="0"/>
          <a:ext cx="0" cy="0"/>
          <a:chOff x="0" y="0"/>
          <a:chExt cx="0" cy="0"/>
        </a:xfrm>
      </p:grpSpPr>
      <p:sp>
        <p:nvSpPr>
          <p:cNvPr id="95" name="Google Shape;95;p10"/>
          <p:cNvSpPr txBox="1"/>
          <p:nvPr>
            <p:ph idx="1" type="body"/>
          </p:nvPr>
        </p:nvSpPr>
        <p:spPr>
          <a:xfrm>
            <a:off x="1042989" y="2522134"/>
            <a:ext cx="5067300" cy="1236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000"/>
              <a:buNone/>
              <a:defRPr b="1" sz="4000"/>
            </a:lvl1pPr>
            <a:lvl2pPr indent="-228600" lvl="1" marL="914400" rtl="0" algn="l">
              <a:lnSpc>
                <a:spcPct val="90000"/>
              </a:lnSpc>
              <a:spcBef>
                <a:spcPts val="750"/>
              </a:spcBef>
              <a:spcAft>
                <a:spcPts val="0"/>
              </a:spcAft>
              <a:buClr>
                <a:schemeClr val="dk1"/>
              </a:buClr>
              <a:buSzPts val="3000"/>
              <a:buNone/>
              <a:defRPr b="1" sz="3000"/>
            </a:lvl2pPr>
            <a:lvl3pPr indent="-228600" lvl="2" marL="1371600" rtl="0" algn="l">
              <a:lnSpc>
                <a:spcPct val="90000"/>
              </a:lnSpc>
              <a:spcBef>
                <a:spcPts val="750"/>
              </a:spcBef>
              <a:spcAft>
                <a:spcPts val="0"/>
              </a:spcAft>
              <a:buClr>
                <a:schemeClr val="dk1"/>
              </a:buClr>
              <a:buSzPts val="2700"/>
              <a:buNone/>
              <a:defRPr b="1" sz="2700"/>
            </a:lvl3pPr>
            <a:lvl4pPr indent="-228600" lvl="3" marL="1828800" rtl="0" algn="l">
              <a:lnSpc>
                <a:spcPct val="90000"/>
              </a:lnSpc>
              <a:spcBef>
                <a:spcPts val="750"/>
              </a:spcBef>
              <a:spcAft>
                <a:spcPts val="0"/>
              </a:spcAft>
              <a:buClr>
                <a:schemeClr val="dk1"/>
              </a:buClr>
              <a:buSzPts val="2400"/>
              <a:buNone/>
              <a:defRPr b="1" sz="2400"/>
            </a:lvl4pPr>
            <a:lvl5pPr indent="-228600" lvl="4" marL="2286000" rtl="0" algn="l">
              <a:lnSpc>
                <a:spcPct val="90000"/>
              </a:lnSpc>
              <a:spcBef>
                <a:spcPts val="750"/>
              </a:spcBef>
              <a:spcAft>
                <a:spcPts val="0"/>
              </a:spcAft>
              <a:buClr>
                <a:schemeClr val="dk1"/>
              </a:buClr>
              <a:buSzPts val="2400"/>
              <a:buNone/>
              <a:defRPr b="1" sz="2400"/>
            </a:lvl5pPr>
            <a:lvl6pPr indent="-228600" lvl="5" marL="2743200" rtl="0" algn="l">
              <a:lnSpc>
                <a:spcPct val="90000"/>
              </a:lnSpc>
              <a:spcBef>
                <a:spcPts val="750"/>
              </a:spcBef>
              <a:spcAft>
                <a:spcPts val="0"/>
              </a:spcAft>
              <a:buClr>
                <a:schemeClr val="dk1"/>
              </a:buClr>
              <a:buSzPts val="2400"/>
              <a:buNone/>
              <a:defRPr b="1" sz="2400"/>
            </a:lvl6pPr>
            <a:lvl7pPr indent="-228600" lvl="6" marL="3200400" rtl="0" algn="l">
              <a:lnSpc>
                <a:spcPct val="90000"/>
              </a:lnSpc>
              <a:spcBef>
                <a:spcPts val="750"/>
              </a:spcBef>
              <a:spcAft>
                <a:spcPts val="0"/>
              </a:spcAft>
              <a:buClr>
                <a:schemeClr val="dk1"/>
              </a:buClr>
              <a:buSzPts val="2400"/>
              <a:buNone/>
              <a:defRPr b="1" sz="2400"/>
            </a:lvl7pPr>
            <a:lvl8pPr indent="-228600" lvl="7" marL="3657600" rtl="0" algn="l">
              <a:lnSpc>
                <a:spcPct val="90000"/>
              </a:lnSpc>
              <a:spcBef>
                <a:spcPts val="750"/>
              </a:spcBef>
              <a:spcAft>
                <a:spcPts val="0"/>
              </a:spcAft>
              <a:buClr>
                <a:schemeClr val="dk1"/>
              </a:buClr>
              <a:buSzPts val="2400"/>
              <a:buNone/>
              <a:defRPr b="1" sz="2400"/>
            </a:lvl8pPr>
            <a:lvl9pPr indent="-228600" lvl="8" marL="4114800" rtl="0" algn="l">
              <a:lnSpc>
                <a:spcPct val="90000"/>
              </a:lnSpc>
              <a:spcBef>
                <a:spcPts val="750"/>
              </a:spcBef>
              <a:spcAft>
                <a:spcPts val="0"/>
              </a:spcAft>
              <a:buClr>
                <a:schemeClr val="dk1"/>
              </a:buClr>
              <a:buSzPts val="2400"/>
              <a:buNone/>
              <a:defRPr b="1" sz="2400"/>
            </a:lvl9pPr>
          </a:lstStyle>
          <a:p/>
        </p:txBody>
      </p:sp>
      <p:sp>
        <p:nvSpPr>
          <p:cNvPr id="96" name="Google Shape;96;p10"/>
          <p:cNvSpPr txBox="1"/>
          <p:nvPr>
            <p:ph idx="2" type="body"/>
          </p:nvPr>
        </p:nvSpPr>
        <p:spPr>
          <a:xfrm>
            <a:off x="1042989" y="3758193"/>
            <a:ext cx="5067300" cy="5527800"/>
          </a:xfrm>
          <a:prstGeom prst="rect">
            <a:avLst/>
          </a:prstGeom>
          <a:noFill/>
          <a:ln>
            <a:noFill/>
          </a:ln>
        </p:spPr>
        <p:txBody>
          <a:bodyPr anchorCtr="0" anchor="t" bIns="45700" lIns="91425" spcFirstLastPara="1" rIns="91425" wrap="square" tIns="45700">
            <a:normAutofit/>
          </a:bodyPr>
          <a:lstStyle>
            <a:lvl1pPr indent="-482600" lvl="0" marL="457200" rtl="0" algn="l">
              <a:lnSpc>
                <a:spcPct val="90000"/>
              </a:lnSpc>
              <a:spcBef>
                <a:spcPts val="1500"/>
              </a:spcBef>
              <a:spcAft>
                <a:spcPts val="0"/>
              </a:spcAft>
              <a:buClr>
                <a:schemeClr val="dk1"/>
              </a:buClr>
              <a:buSzPts val="4000"/>
              <a:buChar char="•"/>
              <a:defRPr sz="4000"/>
            </a:lvl1pPr>
            <a:lvl2pPr indent="-431800" lvl="1" marL="914400" rtl="0" algn="l">
              <a:lnSpc>
                <a:spcPct val="90000"/>
              </a:lnSpc>
              <a:spcBef>
                <a:spcPts val="750"/>
              </a:spcBef>
              <a:spcAft>
                <a:spcPts val="0"/>
              </a:spcAft>
              <a:buClr>
                <a:schemeClr val="dk1"/>
              </a:buClr>
              <a:buSzPts val="3200"/>
              <a:buChar char="•"/>
              <a:defRPr sz="3200"/>
            </a:lvl2pPr>
            <a:lvl3pPr indent="-406400" lvl="2" marL="1371600" rtl="0" algn="l">
              <a:lnSpc>
                <a:spcPct val="90000"/>
              </a:lnSpc>
              <a:spcBef>
                <a:spcPts val="750"/>
              </a:spcBef>
              <a:spcAft>
                <a:spcPts val="0"/>
              </a:spcAft>
              <a:buClr>
                <a:schemeClr val="dk1"/>
              </a:buClr>
              <a:buSzPts val="2800"/>
              <a:buChar char="•"/>
              <a:defRPr sz="2800"/>
            </a:lvl3pPr>
            <a:lvl4pPr indent="-381000" lvl="3" marL="1828800" rtl="0" algn="l">
              <a:lnSpc>
                <a:spcPct val="90000"/>
              </a:lnSpc>
              <a:spcBef>
                <a:spcPts val="750"/>
              </a:spcBef>
              <a:spcAft>
                <a:spcPts val="0"/>
              </a:spcAft>
              <a:buClr>
                <a:schemeClr val="dk1"/>
              </a:buClr>
              <a:buSzPts val="2400"/>
              <a:buChar char="•"/>
              <a:defRPr sz="2400"/>
            </a:lvl4pPr>
            <a:lvl5pPr indent="-381000" lvl="4" marL="2286000" rtl="0" algn="l">
              <a:lnSpc>
                <a:spcPct val="90000"/>
              </a:lnSpc>
              <a:spcBef>
                <a:spcPts val="750"/>
              </a:spcBef>
              <a:spcAft>
                <a:spcPts val="0"/>
              </a:spcAft>
              <a:buClr>
                <a:schemeClr val="dk1"/>
              </a:buClr>
              <a:buSzPts val="2400"/>
              <a:buChar char="•"/>
              <a:defRPr sz="2400"/>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97" name="Google Shape;97;p10"/>
          <p:cNvSpPr txBox="1"/>
          <p:nvPr>
            <p:ph idx="3" type="body"/>
          </p:nvPr>
        </p:nvSpPr>
        <p:spPr>
          <a:xfrm>
            <a:off x="6597854" y="2522134"/>
            <a:ext cx="5092200" cy="1236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000"/>
              <a:buNone/>
              <a:defRPr b="1" sz="4000"/>
            </a:lvl1pPr>
            <a:lvl2pPr indent="-228600" lvl="1" marL="914400" rtl="0" algn="l">
              <a:lnSpc>
                <a:spcPct val="90000"/>
              </a:lnSpc>
              <a:spcBef>
                <a:spcPts val="750"/>
              </a:spcBef>
              <a:spcAft>
                <a:spcPts val="0"/>
              </a:spcAft>
              <a:buClr>
                <a:schemeClr val="dk1"/>
              </a:buClr>
              <a:buSzPts val="3000"/>
              <a:buNone/>
              <a:defRPr b="1" sz="3000"/>
            </a:lvl2pPr>
            <a:lvl3pPr indent="-228600" lvl="2" marL="1371600" rtl="0" algn="l">
              <a:lnSpc>
                <a:spcPct val="90000"/>
              </a:lnSpc>
              <a:spcBef>
                <a:spcPts val="750"/>
              </a:spcBef>
              <a:spcAft>
                <a:spcPts val="0"/>
              </a:spcAft>
              <a:buClr>
                <a:schemeClr val="dk1"/>
              </a:buClr>
              <a:buSzPts val="2700"/>
              <a:buNone/>
              <a:defRPr b="1" sz="2700"/>
            </a:lvl3pPr>
            <a:lvl4pPr indent="-228600" lvl="3" marL="1828800" rtl="0" algn="l">
              <a:lnSpc>
                <a:spcPct val="90000"/>
              </a:lnSpc>
              <a:spcBef>
                <a:spcPts val="750"/>
              </a:spcBef>
              <a:spcAft>
                <a:spcPts val="0"/>
              </a:spcAft>
              <a:buClr>
                <a:schemeClr val="dk1"/>
              </a:buClr>
              <a:buSzPts val="2400"/>
              <a:buNone/>
              <a:defRPr b="1" sz="2400"/>
            </a:lvl4pPr>
            <a:lvl5pPr indent="-228600" lvl="4" marL="2286000" rtl="0" algn="l">
              <a:lnSpc>
                <a:spcPct val="90000"/>
              </a:lnSpc>
              <a:spcBef>
                <a:spcPts val="750"/>
              </a:spcBef>
              <a:spcAft>
                <a:spcPts val="0"/>
              </a:spcAft>
              <a:buClr>
                <a:schemeClr val="dk1"/>
              </a:buClr>
              <a:buSzPts val="2400"/>
              <a:buNone/>
              <a:defRPr b="1" sz="2400"/>
            </a:lvl5pPr>
            <a:lvl6pPr indent="-228600" lvl="5" marL="2743200" rtl="0" algn="l">
              <a:lnSpc>
                <a:spcPct val="90000"/>
              </a:lnSpc>
              <a:spcBef>
                <a:spcPts val="750"/>
              </a:spcBef>
              <a:spcAft>
                <a:spcPts val="0"/>
              </a:spcAft>
              <a:buClr>
                <a:schemeClr val="dk1"/>
              </a:buClr>
              <a:buSzPts val="2400"/>
              <a:buNone/>
              <a:defRPr b="1" sz="2400"/>
            </a:lvl6pPr>
            <a:lvl7pPr indent="-228600" lvl="6" marL="3200400" rtl="0" algn="l">
              <a:lnSpc>
                <a:spcPct val="90000"/>
              </a:lnSpc>
              <a:spcBef>
                <a:spcPts val="750"/>
              </a:spcBef>
              <a:spcAft>
                <a:spcPts val="0"/>
              </a:spcAft>
              <a:buClr>
                <a:schemeClr val="dk1"/>
              </a:buClr>
              <a:buSzPts val="2400"/>
              <a:buNone/>
              <a:defRPr b="1" sz="2400"/>
            </a:lvl7pPr>
            <a:lvl8pPr indent="-228600" lvl="7" marL="3657600" rtl="0" algn="l">
              <a:lnSpc>
                <a:spcPct val="90000"/>
              </a:lnSpc>
              <a:spcBef>
                <a:spcPts val="750"/>
              </a:spcBef>
              <a:spcAft>
                <a:spcPts val="0"/>
              </a:spcAft>
              <a:buClr>
                <a:schemeClr val="dk1"/>
              </a:buClr>
              <a:buSzPts val="2400"/>
              <a:buNone/>
              <a:defRPr b="1" sz="2400"/>
            </a:lvl8pPr>
            <a:lvl9pPr indent="-228600" lvl="8" marL="4114800" rtl="0" algn="l">
              <a:lnSpc>
                <a:spcPct val="90000"/>
              </a:lnSpc>
              <a:spcBef>
                <a:spcPts val="750"/>
              </a:spcBef>
              <a:spcAft>
                <a:spcPts val="0"/>
              </a:spcAft>
              <a:buClr>
                <a:schemeClr val="dk1"/>
              </a:buClr>
              <a:buSzPts val="2400"/>
              <a:buNone/>
              <a:defRPr b="1" sz="2400"/>
            </a:lvl9pPr>
          </a:lstStyle>
          <a:p/>
        </p:txBody>
      </p:sp>
      <p:sp>
        <p:nvSpPr>
          <p:cNvPr id="98" name="Google Shape;98;p10"/>
          <p:cNvSpPr txBox="1"/>
          <p:nvPr>
            <p:ph idx="4" type="body"/>
          </p:nvPr>
        </p:nvSpPr>
        <p:spPr>
          <a:xfrm>
            <a:off x="6597854" y="3758193"/>
            <a:ext cx="5092200" cy="5527800"/>
          </a:xfrm>
          <a:prstGeom prst="rect">
            <a:avLst/>
          </a:prstGeom>
          <a:noFill/>
          <a:ln>
            <a:noFill/>
          </a:ln>
        </p:spPr>
        <p:txBody>
          <a:bodyPr anchorCtr="0" anchor="t" bIns="45700" lIns="91425" spcFirstLastPara="1" rIns="91425" wrap="square" tIns="45700">
            <a:normAutofit/>
          </a:bodyPr>
          <a:lstStyle>
            <a:lvl1pPr indent="-482600" lvl="0" marL="457200" rtl="0" algn="l">
              <a:lnSpc>
                <a:spcPct val="90000"/>
              </a:lnSpc>
              <a:spcBef>
                <a:spcPts val="1500"/>
              </a:spcBef>
              <a:spcAft>
                <a:spcPts val="0"/>
              </a:spcAft>
              <a:buClr>
                <a:schemeClr val="dk1"/>
              </a:buClr>
              <a:buSzPts val="4000"/>
              <a:buChar char="•"/>
              <a:defRPr sz="4000"/>
            </a:lvl1pPr>
            <a:lvl2pPr indent="-431800" lvl="1" marL="914400" rtl="0" algn="l">
              <a:lnSpc>
                <a:spcPct val="90000"/>
              </a:lnSpc>
              <a:spcBef>
                <a:spcPts val="750"/>
              </a:spcBef>
              <a:spcAft>
                <a:spcPts val="0"/>
              </a:spcAft>
              <a:buClr>
                <a:schemeClr val="dk1"/>
              </a:buClr>
              <a:buSzPts val="3200"/>
              <a:buChar char="•"/>
              <a:defRPr sz="3200"/>
            </a:lvl2pPr>
            <a:lvl3pPr indent="-406400" lvl="2" marL="1371600" rtl="0" algn="l">
              <a:lnSpc>
                <a:spcPct val="90000"/>
              </a:lnSpc>
              <a:spcBef>
                <a:spcPts val="750"/>
              </a:spcBef>
              <a:spcAft>
                <a:spcPts val="0"/>
              </a:spcAft>
              <a:buClr>
                <a:schemeClr val="dk1"/>
              </a:buClr>
              <a:buSzPts val="2800"/>
              <a:buChar char="•"/>
              <a:defRPr sz="2800"/>
            </a:lvl3pPr>
            <a:lvl4pPr indent="-381000" lvl="3" marL="1828800" rtl="0" algn="l">
              <a:lnSpc>
                <a:spcPct val="90000"/>
              </a:lnSpc>
              <a:spcBef>
                <a:spcPts val="750"/>
              </a:spcBef>
              <a:spcAft>
                <a:spcPts val="0"/>
              </a:spcAft>
              <a:buClr>
                <a:schemeClr val="dk1"/>
              </a:buClr>
              <a:buSzPts val="2400"/>
              <a:buChar char="•"/>
              <a:defRPr sz="2400"/>
            </a:lvl4pPr>
            <a:lvl5pPr indent="-381000" lvl="4" marL="2286000" rtl="0" algn="l">
              <a:lnSpc>
                <a:spcPct val="90000"/>
              </a:lnSpc>
              <a:spcBef>
                <a:spcPts val="750"/>
              </a:spcBef>
              <a:spcAft>
                <a:spcPts val="0"/>
              </a:spcAft>
              <a:buClr>
                <a:schemeClr val="dk1"/>
              </a:buClr>
              <a:buSzPts val="2400"/>
              <a:buChar char="•"/>
              <a:defRPr sz="2400"/>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99" name="Google Shape;99;p10"/>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0" name="Google Shape;100;p10"/>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1" name="Google Shape;101;p10"/>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2" name="Google Shape;102;p10"/>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3" name="Google Shape;103;p10"/>
          <p:cNvSpPr txBox="1"/>
          <p:nvPr>
            <p:ph idx="5" type="body"/>
          </p:nvPr>
        </p:nvSpPr>
        <p:spPr>
          <a:xfrm>
            <a:off x="473870" y="1186046"/>
            <a:ext cx="17340300" cy="7914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200"/>
              <a:buNone/>
              <a:defRPr/>
            </a:lvl1pPr>
            <a:lvl2pPr indent="-342900" lvl="1" marL="914400" rtl="0" algn="l">
              <a:lnSpc>
                <a:spcPct val="90000"/>
              </a:lnSpc>
              <a:spcBef>
                <a:spcPts val="750"/>
              </a:spcBef>
              <a:spcAft>
                <a:spcPts val="0"/>
              </a:spcAft>
              <a:buClr>
                <a:schemeClr val="dk1"/>
              </a:buClr>
              <a:buSzPts val="1800"/>
              <a:buChar char="•"/>
              <a:defRPr/>
            </a:lvl2pPr>
            <a:lvl3pPr indent="-342900" lvl="2" marL="1371600" rtl="0" algn="l">
              <a:lnSpc>
                <a:spcPct val="90000"/>
              </a:lnSpc>
              <a:spcBef>
                <a:spcPts val="750"/>
              </a:spcBef>
              <a:spcAft>
                <a:spcPts val="0"/>
              </a:spcAft>
              <a:buClr>
                <a:schemeClr val="dk1"/>
              </a:buClr>
              <a:buSzPts val="1800"/>
              <a:buChar char="•"/>
              <a:defRPr/>
            </a:lvl3pPr>
            <a:lvl4pPr indent="-342900" lvl="3" marL="1828800" rtl="0" algn="l">
              <a:lnSpc>
                <a:spcPct val="90000"/>
              </a:lnSpc>
              <a:spcBef>
                <a:spcPts val="750"/>
              </a:spcBef>
              <a:spcAft>
                <a:spcPts val="0"/>
              </a:spcAft>
              <a:buClr>
                <a:schemeClr val="dk1"/>
              </a:buClr>
              <a:buSzPts val="1800"/>
              <a:buChar char="•"/>
              <a:defRPr/>
            </a:lvl4pPr>
            <a:lvl5pPr indent="-342900" lvl="4" marL="2286000" rtl="0" algn="l">
              <a:lnSpc>
                <a:spcPct val="90000"/>
              </a:lnSpc>
              <a:spcBef>
                <a:spcPts val="750"/>
              </a:spcBef>
              <a:spcAft>
                <a:spcPts val="0"/>
              </a:spcAft>
              <a:buClr>
                <a:schemeClr val="dk1"/>
              </a:buClr>
              <a:buSzPts val="1800"/>
              <a:buChar char="•"/>
              <a:defRPr/>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
        <p:nvSpPr>
          <p:cNvPr id="104" name="Google Shape;104;p10"/>
          <p:cNvSpPr txBox="1"/>
          <p:nvPr>
            <p:ph idx="6" type="body"/>
          </p:nvPr>
        </p:nvSpPr>
        <p:spPr>
          <a:xfrm>
            <a:off x="12177674" y="2522134"/>
            <a:ext cx="5092200" cy="1236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500"/>
              </a:spcBef>
              <a:spcAft>
                <a:spcPts val="0"/>
              </a:spcAft>
              <a:buClr>
                <a:schemeClr val="dk1"/>
              </a:buClr>
              <a:buSzPts val="4000"/>
              <a:buNone/>
              <a:defRPr b="1" sz="4000"/>
            </a:lvl1pPr>
            <a:lvl2pPr indent="-228600" lvl="1" marL="914400" rtl="0" algn="l">
              <a:lnSpc>
                <a:spcPct val="90000"/>
              </a:lnSpc>
              <a:spcBef>
                <a:spcPts val="750"/>
              </a:spcBef>
              <a:spcAft>
                <a:spcPts val="0"/>
              </a:spcAft>
              <a:buClr>
                <a:schemeClr val="dk1"/>
              </a:buClr>
              <a:buSzPts val="3000"/>
              <a:buNone/>
              <a:defRPr b="1" sz="3000"/>
            </a:lvl2pPr>
            <a:lvl3pPr indent="-228600" lvl="2" marL="1371600" rtl="0" algn="l">
              <a:lnSpc>
                <a:spcPct val="90000"/>
              </a:lnSpc>
              <a:spcBef>
                <a:spcPts val="750"/>
              </a:spcBef>
              <a:spcAft>
                <a:spcPts val="0"/>
              </a:spcAft>
              <a:buClr>
                <a:schemeClr val="dk1"/>
              </a:buClr>
              <a:buSzPts val="2700"/>
              <a:buNone/>
              <a:defRPr b="1" sz="2700"/>
            </a:lvl3pPr>
            <a:lvl4pPr indent="-228600" lvl="3" marL="1828800" rtl="0" algn="l">
              <a:lnSpc>
                <a:spcPct val="90000"/>
              </a:lnSpc>
              <a:spcBef>
                <a:spcPts val="750"/>
              </a:spcBef>
              <a:spcAft>
                <a:spcPts val="0"/>
              </a:spcAft>
              <a:buClr>
                <a:schemeClr val="dk1"/>
              </a:buClr>
              <a:buSzPts val="2400"/>
              <a:buNone/>
              <a:defRPr b="1" sz="2400"/>
            </a:lvl4pPr>
            <a:lvl5pPr indent="-228600" lvl="4" marL="2286000" rtl="0" algn="l">
              <a:lnSpc>
                <a:spcPct val="90000"/>
              </a:lnSpc>
              <a:spcBef>
                <a:spcPts val="750"/>
              </a:spcBef>
              <a:spcAft>
                <a:spcPts val="0"/>
              </a:spcAft>
              <a:buClr>
                <a:schemeClr val="dk1"/>
              </a:buClr>
              <a:buSzPts val="2400"/>
              <a:buNone/>
              <a:defRPr b="1" sz="2400"/>
            </a:lvl5pPr>
            <a:lvl6pPr indent="-228600" lvl="5" marL="2743200" rtl="0" algn="l">
              <a:lnSpc>
                <a:spcPct val="90000"/>
              </a:lnSpc>
              <a:spcBef>
                <a:spcPts val="750"/>
              </a:spcBef>
              <a:spcAft>
                <a:spcPts val="0"/>
              </a:spcAft>
              <a:buClr>
                <a:schemeClr val="dk1"/>
              </a:buClr>
              <a:buSzPts val="2400"/>
              <a:buNone/>
              <a:defRPr b="1" sz="2400"/>
            </a:lvl6pPr>
            <a:lvl7pPr indent="-228600" lvl="6" marL="3200400" rtl="0" algn="l">
              <a:lnSpc>
                <a:spcPct val="90000"/>
              </a:lnSpc>
              <a:spcBef>
                <a:spcPts val="750"/>
              </a:spcBef>
              <a:spcAft>
                <a:spcPts val="0"/>
              </a:spcAft>
              <a:buClr>
                <a:schemeClr val="dk1"/>
              </a:buClr>
              <a:buSzPts val="2400"/>
              <a:buNone/>
              <a:defRPr b="1" sz="2400"/>
            </a:lvl7pPr>
            <a:lvl8pPr indent="-228600" lvl="7" marL="3657600" rtl="0" algn="l">
              <a:lnSpc>
                <a:spcPct val="90000"/>
              </a:lnSpc>
              <a:spcBef>
                <a:spcPts val="750"/>
              </a:spcBef>
              <a:spcAft>
                <a:spcPts val="0"/>
              </a:spcAft>
              <a:buClr>
                <a:schemeClr val="dk1"/>
              </a:buClr>
              <a:buSzPts val="2400"/>
              <a:buNone/>
              <a:defRPr b="1" sz="2400"/>
            </a:lvl8pPr>
            <a:lvl9pPr indent="-228600" lvl="8" marL="4114800" rtl="0" algn="l">
              <a:lnSpc>
                <a:spcPct val="90000"/>
              </a:lnSpc>
              <a:spcBef>
                <a:spcPts val="750"/>
              </a:spcBef>
              <a:spcAft>
                <a:spcPts val="0"/>
              </a:spcAft>
              <a:buClr>
                <a:schemeClr val="dk1"/>
              </a:buClr>
              <a:buSzPts val="2400"/>
              <a:buNone/>
              <a:defRPr b="1" sz="2400"/>
            </a:lvl9pPr>
          </a:lstStyle>
          <a:p/>
        </p:txBody>
      </p:sp>
      <p:sp>
        <p:nvSpPr>
          <p:cNvPr id="105" name="Google Shape;105;p10"/>
          <p:cNvSpPr txBox="1"/>
          <p:nvPr>
            <p:ph idx="7" type="body"/>
          </p:nvPr>
        </p:nvSpPr>
        <p:spPr>
          <a:xfrm>
            <a:off x="12177674" y="3758193"/>
            <a:ext cx="5092200" cy="5527800"/>
          </a:xfrm>
          <a:prstGeom prst="rect">
            <a:avLst/>
          </a:prstGeom>
          <a:noFill/>
          <a:ln>
            <a:noFill/>
          </a:ln>
        </p:spPr>
        <p:txBody>
          <a:bodyPr anchorCtr="0" anchor="t" bIns="45700" lIns="91425" spcFirstLastPara="1" rIns="91425" wrap="square" tIns="45700">
            <a:normAutofit/>
          </a:bodyPr>
          <a:lstStyle>
            <a:lvl1pPr indent="-482600" lvl="0" marL="457200" rtl="0" algn="l">
              <a:lnSpc>
                <a:spcPct val="90000"/>
              </a:lnSpc>
              <a:spcBef>
                <a:spcPts val="1500"/>
              </a:spcBef>
              <a:spcAft>
                <a:spcPts val="0"/>
              </a:spcAft>
              <a:buClr>
                <a:schemeClr val="dk1"/>
              </a:buClr>
              <a:buSzPts val="4000"/>
              <a:buChar char="•"/>
              <a:defRPr sz="4000"/>
            </a:lvl1pPr>
            <a:lvl2pPr indent="-431800" lvl="1" marL="914400" rtl="0" algn="l">
              <a:lnSpc>
                <a:spcPct val="90000"/>
              </a:lnSpc>
              <a:spcBef>
                <a:spcPts val="750"/>
              </a:spcBef>
              <a:spcAft>
                <a:spcPts val="0"/>
              </a:spcAft>
              <a:buClr>
                <a:schemeClr val="dk1"/>
              </a:buClr>
              <a:buSzPts val="3200"/>
              <a:buChar char="•"/>
              <a:defRPr sz="3200"/>
            </a:lvl2pPr>
            <a:lvl3pPr indent="-406400" lvl="2" marL="1371600" rtl="0" algn="l">
              <a:lnSpc>
                <a:spcPct val="90000"/>
              </a:lnSpc>
              <a:spcBef>
                <a:spcPts val="750"/>
              </a:spcBef>
              <a:spcAft>
                <a:spcPts val="0"/>
              </a:spcAft>
              <a:buClr>
                <a:schemeClr val="dk1"/>
              </a:buClr>
              <a:buSzPts val="2800"/>
              <a:buChar char="•"/>
              <a:defRPr sz="2800"/>
            </a:lvl3pPr>
            <a:lvl4pPr indent="-381000" lvl="3" marL="1828800" rtl="0" algn="l">
              <a:lnSpc>
                <a:spcPct val="90000"/>
              </a:lnSpc>
              <a:spcBef>
                <a:spcPts val="750"/>
              </a:spcBef>
              <a:spcAft>
                <a:spcPts val="0"/>
              </a:spcAft>
              <a:buClr>
                <a:schemeClr val="dk1"/>
              </a:buClr>
              <a:buSzPts val="2400"/>
              <a:buChar char="•"/>
              <a:defRPr sz="2400"/>
            </a:lvl4pPr>
            <a:lvl5pPr indent="-381000" lvl="4" marL="2286000" rtl="0" algn="l">
              <a:lnSpc>
                <a:spcPct val="90000"/>
              </a:lnSpc>
              <a:spcBef>
                <a:spcPts val="750"/>
              </a:spcBef>
              <a:spcAft>
                <a:spcPts val="0"/>
              </a:spcAft>
              <a:buClr>
                <a:schemeClr val="dk1"/>
              </a:buClr>
              <a:buSzPts val="2400"/>
              <a:buChar char="•"/>
              <a:defRPr sz="2400"/>
            </a:lvl5pPr>
            <a:lvl6pPr indent="-342900" lvl="5" marL="2743200" rtl="0" algn="l">
              <a:lnSpc>
                <a:spcPct val="90000"/>
              </a:lnSpc>
              <a:spcBef>
                <a:spcPts val="750"/>
              </a:spcBef>
              <a:spcAft>
                <a:spcPts val="0"/>
              </a:spcAft>
              <a:buClr>
                <a:schemeClr val="dk1"/>
              </a:buClr>
              <a:buSzPts val="1800"/>
              <a:buChar char="•"/>
              <a:defRPr/>
            </a:lvl6pPr>
            <a:lvl7pPr indent="-342900" lvl="6" marL="3200400" rtl="0" algn="l">
              <a:lnSpc>
                <a:spcPct val="90000"/>
              </a:lnSpc>
              <a:spcBef>
                <a:spcPts val="750"/>
              </a:spcBef>
              <a:spcAft>
                <a:spcPts val="0"/>
              </a:spcAft>
              <a:buClr>
                <a:schemeClr val="dk1"/>
              </a:buClr>
              <a:buSzPts val="1800"/>
              <a:buChar char="•"/>
              <a:defRPr/>
            </a:lvl7pPr>
            <a:lvl8pPr indent="-342900" lvl="7" marL="3657600" rtl="0" algn="l">
              <a:lnSpc>
                <a:spcPct val="90000"/>
              </a:lnSpc>
              <a:spcBef>
                <a:spcPts val="750"/>
              </a:spcBef>
              <a:spcAft>
                <a:spcPts val="0"/>
              </a:spcAft>
              <a:buClr>
                <a:schemeClr val="dk1"/>
              </a:buClr>
              <a:buSzPts val="1800"/>
              <a:buChar char="•"/>
              <a:defRPr/>
            </a:lvl8pPr>
            <a:lvl9pPr indent="-342900" lvl="8" marL="4114800" rtl="0" algn="l">
              <a:lnSpc>
                <a:spcPct val="90000"/>
              </a:lnSpc>
              <a:spcBef>
                <a:spcPts val="75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6600"/>
              <a:buFont typeface="Playfair Display"/>
              <a:buNone/>
              <a:defRPr b="0" i="0" sz="6600" u="none" cap="none" strike="noStrike">
                <a:solidFill>
                  <a:schemeClr val="dk1"/>
                </a:solidFill>
                <a:latin typeface="Playfair Display"/>
                <a:ea typeface="Playfair Display"/>
                <a:cs typeface="Playfair Display"/>
                <a:sym typeface="Playfair Display"/>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1" name="Google Shape;11;p1"/>
          <p:cNvSpPr txBox="1"/>
          <p:nvPr>
            <p:ph idx="1" type="body"/>
          </p:nvPr>
        </p:nvSpPr>
        <p:spPr>
          <a:xfrm>
            <a:off x="1042988" y="2493893"/>
            <a:ext cx="16771500" cy="6528000"/>
          </a:xfrm>
          <a:prstGeom prst="rect">
            <a:avLst/>
          </a:prstGeom>
          <a:noFill/>
          <a:ln>
            <a:noFill/>
          </a:ln>
        </p:spPr>
        <p:txBody>
          <a:bodyPr anchorCtr="0" anchor="t" bIns="45700" lIns="91425" spcFirstLastPara="1" rIns="91425" wrap="square" tIns="45700">
            <a:normAutofit/>
          </a:bodyPr>
          <a:lstStyle>
            <a:lvl1pPr indent="-495300" lvl="0" marL="457200" marR="0" rtl="0" algn="l">
              <a:lnSpc>
                <a:spcPct val="90000"/>
              </a:lnSpc>
              <a:spcBef>
                <a:spcPts val="1500"/>
              </a:spcBef>
              <a:spcAft>
                <a:spcPts val="0"/>
              </a:spcAft>
              <a:buClr>
                <a:schemeClr val="dk1"/>
              </a:buClr>
              <a:buSzPts val="4200"/>
              <a:buFont typeface="Arial"/>
              <a:buChar char="•"/>
              <a:defRPr b="0" i="0" sz="4200" u="none" cap="none" strike="noStrike">
                <a:solidFill>
                  <a:schemeClr val="dk1"/>
                </a:solidFill>
                <a:latin typeface="Roboto"/>
                <a:ea typeface="Roboto"/>
                <a:cs typeface="Roboto"/>
                <a:sym typeface="Roboto"/>
              </a:defRPr>
            </a:lvl1pPr>
            <a:lvl2pPr indent="-457200" lvl="1" marL="914400" marR="0" rtl="0" algn="l">
              <a:lnSpc>
                <a:spcPct val="90000"/>
              </a:lnSpc>
              <a:spcBef>
                <a:spcPts val="750"/>
              </a:spcBef>
              <a:spcAft>
                <a:spcPts val="0"/>
              </a:spcAft>
              <a:buClr>
                <a:schemeClr val="dk1"/>
              </a:buClr>
              <a:buSzPts val="3600"/>
              <a:buFont typeface="Arial"/>
              <a:buChar char="•"/>
              <a:defRPr b="0" i="0" sz="3600" u="none" cap="none" strike="noStrike">
                <a:solidFill>
                  <a:schemeClr val="dk1"/>
                </a:solidFill>
                <a:latin typeface="Roboto"/>
                <a:ea typeface="Roboto"/>
                <a:cs typeface="Roboto"/>
                <a:sym typeface="Roboto"/>
              </a:defRPr>
            </a:lvl2pPr>
            <a:lvl3pPr indent="-419100" lvl="2" marL="1371600" marR="0" rtl="0" algn="l">
              <a:lnSpc>
                <a:spcPct val="90000"/>
              </a:lnSpc>
              <a:spcBef>
                <a:spcPts val="750"/>
              </a:spcBef>
              <a:spcAft>
                <a:spcPts val="0"/>
              </a:spcAft>
              <a:buClr>
                <a:schemeClr val="dk1"/>
              </a:buClr>
              <a:buSzPts val="3000"/>
              <a:buFont typeface="Arial"/>
              <a:buChar char="•"/>
              <a:defRPr b="0" i="0" sz="3000" u="none" cap="none" strike="noStrike">
                <a:solidFill>
                  <a:schemeClr val="dk1"/>
                </a:solidFill>
                <a:latin typeface="Roboto"/>
                <a:ea typeface="Roboto"/>
                <a:cs typeface="Roboto"/>
                <a:sym typeface="Roboto"/>
              </a:defRPr>
            </a:lvl3pPr>
            <a:lvl4pPr indent="-400050" lvl="3" marL="18288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4pPr>
            <a:lvl5pPr indent="-400050" lvl="4" marL="22860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5pPr>
            <a:lvl6pPr indent="-400050" lvl="5" marL="27432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6pPr>
            <a:lvl7pPr indent="-400050" lvl="6" marL="32004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7pPr>
            <a:lvl8pPr indent="-400050" lvl="7" marL="36576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8pPr>
            <a:lvl9pPr indent="-400050" lvl="8" marL="4114800" marR="0" rtl="0" algn="l">
              <a:lnSpc>
                <a:spcPct val="90000"/>
              </a:lnSpc>
              <a:spcBef>
                <a:spcPts val="750"/>
              </a:spcBef>
              <a:spcAft>
                <a:spcPts val="0"/>
              </a:spcAft>
              <a:buClr>
                <a:schemeClr val="dk1"/>
              </a:buClr>
              <a:buSzPts val="2700"/>
              <a:buFont typeface="Arial"/>
              <a:buChar char="•"/>
              <a:defRPr b="0" i="0" sz="2700" u="none" cap="none" strike="noStrike">
                <a:solidFill>
                  <a:schemeClr val="dk1"/>
                </a:solidFill>
                <a:latin typeface="Roboto"/>
                <a:ea typeface="Roboto"/>
                <a:cs typeface="Roboto"/>
                <a:sym typeface="Roboto"/>
              </a:defRPr>
            </a:lvl9pPr>
          </a:lstStyle>
          <a:p/>
        </p:txBody>
      </p:sp>
      <p:sp>
        <p:nvSpPr>
          <p:cNvPr id="12" name="Google Shape;12;p1"/>
          <p:cNvSpPr txBox="1"/>
          <p:nvPr>
            <p:ph idx="10" type="dt"/>
          </p:nvPr>
        </p:nvSpPr>
        <p:spPr>
          <a:xfrm>
            <a:off x="2547256" y="9535998"/>
            <a:ext cx="2824800" cy="5478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rgbClr val="919091"/>
                </a:solidFill>
                <a:latin typeface="Roboto"/>
                <a:ea typeface="Roboto"/>
                <a:cs typeface="Roboto"/>
                <a:sym typeface="Roboto"/>
              </a:defRPr>
            </a:lvl1pPr>
            <a:lvl2pPr lvl="1"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2pPr>
            <a:lvl3pPr lvl="2"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3pPr>
            <a:lvl4pPr lvl="3"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4pPr>
            <a:lvl5pPr lvl="4"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5pPr>
            <a:lvl6pPr lvl="5"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6pPr>
            <a:lvl7pPr lvl="6"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7pPr>
            <a:lvl8pPr lvl="7"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8pPr>
            <a:lvl9pPr lvl="8"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9pPr>
          </a:lstStyle>
          <a:p/>
        </p:txBody>
      </p:sp>
      <p:sp>
        <p:nvSpPr>
          <p:cNvPr id="13" name="Google Shape;13;p1"/>
          <p:cNvSpPr txBox="1"/>
          <p:nvPr>
            <p:ph idx="11" type="ftr"/>
          </p:nvPr>
        </p:nvSpPr>
        <p:spPr>
          <a:xfrm>
            <a:off x="6057900" y="9535998"/>
            <a:ext cx="6172200" cy="5478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800" u="none" cap="none" strike="noStrike">
                <a:solidFill>
                  <a:srgbClr val="919091"/>
                </a:solidFill>
                <a:latin typeface="Roboto"/>
                <a:ea typeface="Roboto"/>
                <a:cs typeface="Roboto"/>
                <a:sym typeface="Roboto"/>
              </a:defRPr>
            </a:lvl1pPr>
            <a:lvl2pPr lvl="1"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2pPr>
            <a:lvl3pPr lvl="2"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3pPr>
            <a:lvl4pPr lvl="3"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4pPr>
            <a:lvl5pPr lvl="4"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5pPr>
            <a:lvl6pPr lvl="5"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6pPr>
            <a:lvl7pPr lvl="6"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7pPr>
            <a:lvl8pPr lvl="7"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8pPr>
            <a:lvl9pPr lvl="8" marR="0" rtl="0" algn="l">
              <a:spcBef>
                <a:spcPts val="0"/>
              </a:spcBef>
              <a:spcAft>
                <a:spcPts val="0"/>
              </a:spcAft>
              <a:buSzPts val="1400"/>
              <a:buNone/>
              <a:defRPr b="0" i="0" sz="2700" u="none" cap="none" strike="noStrike">
                <a:solidFill>
                  <a:schemeClr val="dk1"/>
                </a:solidFill>
                <a:latin typeface="Roboto"/>
                <a:ea typeface="Roboto"/>
                <a:cs typeface="Roboto"/>
                <a:sym typeface="Roboto"/>
              </a:defRPr>
            </a:lvl9pPr>
          </a:lstStyle>
          <a:p/>
        </p:txBody>
      </p:sp>
      <p:sp>
        <p:nvSpPr>
          <p:cNvPr id="14" name="Google Shape;14;p1"/>
          <p:cNvSpPr txBox="1"/>
          <p:nvPr>
            <p:ph idx="12" type="sldNum"/>
          </p:nvPr>
        </p:nvSpPr>
        <p:spPr>
          <a:xfrm>
            <a:off x="17030700" y="9535996"/>
            <a:ext cx="783900" cy="5478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800" u="none" cap="none" strike="noStrike">
                <a:solidFill>
                  <a:srgbClr val="919091"/>
                </a:solidFill>
                <a:latin typeface="Roboto"/>
                <a:ea typeface="Roboto"/>
                <a:cs typeface="Roboto"/>
                <a:sym typeface="Roboto"/>
              </a:defRPr>
            </a:lvl1pPr>
            <a:lvl2pPr indent="0" lvl="1" marL="0" marR="0" rtl="0" algn="r">
              <a:spcBef>
                <a:spcPts val="0"/>
              </a:spcBef>
              <a:buNone/>
              <a:defRPr b="0" i="0" sz="1800" u="none" cap="none" strike="noStrike">
                <a:solidFill>
                  <a:srgbClr val="919091"/>
                </a:solidFill>
                <a:latin typeface="Roboto"/>
                <a:ea typeface="Roboto"/>
                <a:cs typeface="Roboto"/>
                <a:sym typeface="Roboto"/>
              </a:defRPr>
            </a:lvl2pPr>
            <a:lvl3pPr indent="0" lvl="2" marL="0" marR="0" rtl="0" algn="r">
              <a:spcBef>
                <a:spcPts val="0"/>
              </a:spcBef>
              <a:buNone/>
              <a:defRPr b="0" i="0" sz="1800" u="none" cap="none" strike="noStrike">
                <a:solidFill>
                  <a:srgbClr val="919091"/>
                </a:solidFill>
                <a:latin typeface="Roboto"/>
                <a:ea typeface="Roboto"/>
                <a:cs typeface="Roboto"/>
                <a:sym typeface="Roboto"/>
              </a:defRPr>
            </a:lvl3pPr>
            <a:lvl4pPr indent="0" lvl="3" marL="0" marR="0" rtl="0" algn="r">
              <a:spcBef>
                <a:spcPts val="0"/>
              </a:spcBef>
              <a:buNone/>
              <a:defRPr b="0" i="0" sz="1800" u="none" cap="none" strike="noStrike">
                <a:solidFill>
                  <a:srgbClr val="919091"/>
                </a:solidFill>
                <a:latin typeface="Roboto"/>
                <a:ea typeface="Roboto"/>
                <a:cs typeface="Roboto"/>
                <a:sym typeface="Roboto"/>
              </a:defRPr>
            </a:lvl4pPr>
            <a:lvl5pPr indent="0" lvl="4" marL="0" marR="0" rtl="0" algn="r">
              <a:spcBef>
                <a:spcPts val="0"/>
              </a:spcBef>
              <a:buNone/>
              <a:defRPr b="0" i="0" sz="1800" u="none" cap="none" strike="noStrike">
                <a:solidFill>
                  <a:srgbClr val="919091"/>
                </a:solidFill>
                <a:latin typeface="Roboto"/>
                <a:ea typeface="Roboto"/>
                <a:cs typeface="Roboto"/>
                <a:sym typeface="Roboto"/>
              </a:defRPr>
            </a:lvl5pPr>
            <a:lvl6pPr indent="0" lvl="5" marL="0" marR="0" rtl="0" algn="r">
              <a:spcBef>
                <a:spcPts val="0"/>
              </a:spcBef>
              <a:buNone/>
              <a:defRPr b="0" i="0" sz="1800" u="none" cap="none" strike="noStrike">
                <a:solidFill>
                  <a:srgbClr val="919091"/>
                </a:solidFill>
                <a:latin typeface="Roboto"/>
                <a:ea typeface="Roboto"/>
                <a:cs typeface="Roboto"/>
                <a:sym typeface="Roboto"/>
              </a:defRPr>
            </a:lvl6pPr>
            <a:lvl7pPr indent="0" lvl="6" marL="0" marR="0" rtl="0" algn="r">
              <a:spcBef>
                <a:spcPts val="0"/>
              </a:spcBef>
              <a:buNone/>
              <a:defRPr b="0" i="0" sz="1800" u="none" cap="none" strike="noStrike">
                <a:solidFill>
                  <a:srgbClr val="919091"/>
                </a:solidFill>
                <a:latin typeface="Roboto"/>
                <a:ea typeface="Roboto"/>
                <a:cs typeface="Roboto"/>
                <a:sym typeface="Roboto"/>
              </a:defRPr>
            </a:lvl7pPr>
            <a:lvl8pPr indent="0" lvl="7" marL="0" marR="0" rtl="0" algn="r">
              <a:spcBef>
                <a:spcPts val="0"/>
              </a:spcBef>
              <a:buNone/>
              <a:defRPr b="0" i="0" sz="1800" u="none" cap="none" strike="noStrike">
                <a:solidFill>
                  <a:srgbClr val="919091"/>
                </a:solidFill>
                <a:latin typeface="Roboto"/>
                <a:ea typeface="Roboto"/>
                <a:cs typeface="Roboto"/>
                <a:sym typeface="Roboto"/>
              </a:defRPr>
            </a:lvl8pPr>
            <a:lvl9pPr indent="0" lvl="8" marL="0" marR="0" rtl="0" algn="r">
              <a:spcBef>
                <a:spcPts val="0"/>
              </a:spcBef>
              <a:buNone/>
              <a:defRPr b="0" i="0" sz="1800" u="none" cap="none" strike="noStrike">
                <a:solidFill>
                  <a:srgbClr val="91909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cxnSp>
        <p:nvCxnSpPr>
          <p:cNvPr id="15" name="Google Shape;15;p1"/>
          <p:cNvCxnSpPr/>
          <p:nvPr/>
        </p:nvCxnSpPr>
        <p:spPr>
          <a:xfrm>
            <a:off x="473529" y="395691"/>
            <a:ext cx="0" cy="791400"/>
          </a:xfrm>
          <a:prstGeom prst="straightConnector1">
            <a:avLst/>
          </a:prstGeom>
          <a:noFill/>
          <a:ln cap="flat" cmpd="sng" w="57150">
            <a:solidFill>
              <a:schemeClr val="lt2"/>
            </a:solidFill>
            <a:prstDash val="solid"/>
            <a:miter lim="800000"/>
            <a:headEnd len="sm" w="sm" type="none"/>
            <a:tailEnd len="sm" w="sm" type="none"/>
          </a:ln>
        </p:spPr>
      </p:cxnSp>
      <p:grpSp>
        <p:nvGrpSpPr>
          <p:cNvPr id="16" name="Google Shape;16;p1"/>
          <p:cNvGrpSpPr/>
          <p:nvPr/>
        </p:nvGrpSpPr>
        <p:grpSpPr>
          <a:xfrm>
            <a:off x="15035298" y="6804554"/>
            <a:ext cx="3814543" cy="3899555"/>
            <a:chOff x="9414500" y="3211685"/>
            <a:chExt cx="1939368" cy="1982287"/>
          </a:xfrm>
        </p:grpSpPr>
        <p:sp>
          <p:nvSpPr>
            <p:cNvPr id="17" name="Google Shape;17;p1"/>
            <p:cNvSpPr/>
            <p:nvPr/>
          </p:nvSpPr>
          <p:spPr>
            <a:xfrm>
              <a:off x="9414500" y="3673801"/>
              <a:ext cx="924300" cy="924300"/>
            </a:xfrm>
            <a:prstGeom prst="ellipse">
              <a:avLst/>
            </a:prstGeom>
            <a:noFill/>
            <a:ln cap="flat" cmpd="sng" w="28575">
              <a:solidFill>
                <a:schemeClr val="dk2">
                  <a:alpha val="23920"/>
                </a:scheme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8" name="Google Shape;18;p1"/>
            <p:cNvSpPr/>
            <p:nvPr/>
          </p:nvSpPr>
          <p:spPr>
            <a:xfrm>
              <a:off x="10429568" y="3211685"/>
              <a:ext cx="924300" cy="924300"/>
            </a:xfrm>
            <a:prstGeom prst="ellipse">
              <a:avLst/>
            </a:prstGeom>
            <a:noFill/>
            <a:ln cap="flat" cmpd="sng" w="28575">
              <a:solidFill>
                <a:schemeClr val="dk2">
                  <a:alpha val="23920"/>
                </a:scheme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sp>
          <p:nvSpPr>
            <p:cNvPr id="19" name="Google Shape;19;p1"/>
            <p:cNvSpPr/>
            <p:nvPr/>
          </p:nvSpPr>
          <p:spPr>
            <a:xfrm>
              <a:off x="10338732" y="4269672"/>
              <a:ext cx="924300" cy="924300"/>
            </a:xfrm>
            <a:prstGeom prst="ellipse">
              <a:avLst/>
            </a:prstGeom>
            <a:noFill/>
            <a:ln cap="flat" cmpd="sng" w="28575">
              <a:solidFill>
                <a:schemeClr val="dk2">
                  <a:alpha val="23920"/>
                </a:scheme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050" u="none" cap="none" strike="noStrike">
                <a:solidFill>
                  <a:schemeClr val="lt1"/>
                </a:solidFill>
                <a:latin typeface="Roboto"/>
                <a:ea typeface="Roboto"/>
                <a:cs typeface="Roboto"/>
                <a:sym typeface="Roboto"/>
              </a:endParaRPr>
            </a:p>
          </p:txBody>
        </p:sp>
      </p:grpSp>
      <p:pic>
        <p:nvPicPr>
          <p:cNvPr descr="Logo" id="20" name="Google Shape;20;p1"/>
          <p:cNvPicPr preferRelativeResize="0"/>
          <p:nvPr/>
        </p:nvPicPr>
        <p:blipFill rotWithShape="1">
          <a:blip r:embed="rId1">
            <a:alphaModFix/>
          </a:blip>
          <a:srcRect b="0" l="0" r="0" t="0"/>
          <a:stretch/>
        </p:blipFill>
        <p:spPr>
          <a:xfrm>
            <a:off x="15347287" y="204820"/>
            <a:ext cx="2643364" cy="68144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241">
          <p15:clr>
            <a:srgbClr val="F26B43"/>
          </p15:clr>
        </p15:guide>
        <p15:guide id="2" pos="5760">
          <p15:clr>
            <a:srgbClr val="F26B43"/>
          </p15:clr>
        </p15:guide>
        <p15:guide id="3" orient="horz" pos="1574">
          <p15:clr>
            <a:srgbClr val="F26B43"/>
          </p15:clr>
        </p15:guide>
        <p15:guide id="4" pos="284">
          <p15:clr>
            <a:srgbClr val="F26B43"/>
          </p15:clr>
        </p15:guide>
        <p15:guide id="5" pos="7631">
          <p15:clr>
            <a:srgbClr val="F26B43"/>
          </p15:clr>
        </p15:guide>
        <p15:guide id="6" pos="3855">
          <p15:clr>
            <a:srgbClr val="F26B43"/>
          </p15:clr>
        </p15:guide>
        <p15:guide id="7" pos="657">
          <p15:clr>
            <a:srgbClr val="F26B43"/>
          </p15:clr>
        </p15:guide>
        <p15:guide id="8" pos="11226">
          <p15:clr>
            <a:srgbClr val="F26B43"/>
          </p15:clr>
        </p15:guide>
        <p15:guide id="9" pos="1086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97" name="Shape 197"/>
        <p:cNvGrpSpPr/>
        <p:nvPr/>
      </p:nvGrpSpPr>
      <p:grpSpPr>
        <a:xfrm>
          <a:off x="0" y="0"/>
          <a:ext cx="0" cy="0"/>
          <a:chOff x="0" y="0"/>
          <a:chExt cx="0" cy="0"/>
        </a:xfrm>
      </p:grpSpPr>
      <p:sp>
        <p:nvSpPr>
          <p:cNvPr id="198" name="Google Shape;198;p25"/>
          <p:cNvSpPr txBox="1"/>
          <p:nvPr>
            <p:ph type="title"/>
          </p:nvPr>
        </p:nvSpPr>
        <p:spPr>
          <a:xfrm>
            <a:off x="1440000" y="956140"/>
            <a:ext cx="15408000" cy="11301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1pPr>
            <a:lvl2pPr lvl="1"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2pPr>
            <a:lvl3pPr lvl="2"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3pPr>
            <a:lvl4pPr lvl="3"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4pPr>
            <a:lvl5pPr lvl="4"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5pPr>
            <a:lvl6pPr lvl="5"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6pPr>
            <a:lvl7pPr lvl="6"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7pPr>
            <a:lvl8pPr lvl="7"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8pPr>
            <a:lvl9pPr lvl="8" marR="0" rtl="0" algn="l">
              <a:lnSpc>
                <a:spcPct val="100000"/>
              </a:lnSpc>
              <a:spcBef>
                <a:spcPts val="0"/>
              </a:spcBef>
              <a:spcAft>
                <a:spcPts val="0"/>
              </a:spcAft>
              <a:buClr>
                <a:schemeClr val="dk1"/>
              </a:buClr>
              <a:buSzPts val="3100"/>
              <a:buFont typeface="Public Sans Black"/>
              <a:buNone/>
              <a:defRPr b="0" i="0" sz="3100" u="none" cap="none" strike="noStrike">
                <a:solidFill>
                  <a:schemeClr val="dk1"/>
                </a:solidFill>
                <a:latin typeface="Public Sans Black"/>
                <a:ea typeface="Public Sans Black"/>
                <a:cs typeface="Public Sans Black"/>
                <a:sym typeface="Public Sans Black"/>
              </a:defRPr>
            </a:lvl9pPr>
          </a:lstStyle>
          <a:p/>
        </p:txBody>
      </p:sp>
      <p:sp>
        <p:nvSpPr>
          <p:cNvPr id="199" name="Google Shape;199;p25"/>
          <p:cNvSpPr txBox="1"/>
          <p:nvPr>
            <p:ph idx="1" type="body"/>
          </p:nvPr>
        </p:nvSpPr>
        <p:spPr>
          <a:xfrm>
            <a:off x="1440000" y="2286303"/>
            <a:ext cx="15408000" cy="6741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1pPr>
            <a:lvl2pPr indent="-317500" lvl="1" marL="9144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2pPr>
            <a:lvl3pPr indent="-317500" lvl="2" marL="13716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3pPr>
            <a:lvl4pPr indent="-317500" lvl="3" marL="18288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4pPr>
            <a:lvl5pPr indent="-317500" lvl="4" marL="22860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5pPr>
            <a:lvl6pPr indent="-317500" lvl="5" marL="27432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6pPr>
            <a:lvl7pPr indent="-317500" lvl="6" marL="32004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7pPr>
            <a:lvl8pPr indent="-317500" lvl="7" marL="3657600" marR="0" rtl="0" algn="l">
              <a:lnSpc>
                <a:spcPct val="100000"/>
              </a:lnSpc>
              <a:spcBef>
                <a:spcPts val="1600"/>
              </a:spcBef>
              <a:spcAft>
                <a:spcPts val="0"/>
              </a:spcAft>
              <a:buClr>
                <a:schemeClr val="dk1"/>
              </a:buClr>
              <a:buSzPts val="1400"/>
              <a:buFont typeface="Lexend"/>
              <a:buChar char="○"/>
              <a:defRPr b="0" i="0" sz="2800" u="none" cap="none" strike="noStrike">
                <a:solidFill>
                  <a:schemeClr val="dk1"/>
                </a:solidFill>
                <a:latin typeface="Lexend"/>
                <a:ea typeface="Lexend"/>
                <a:cs typeface="Lexend"/>
                <a:sym typeface="Lexend"/>
              </a:defRPr>
            </a:lvl8pPr>
            <a:lvl9pPr indent="-317500" lvl="8" marL="4114800" marR="0" rtl="0" algn="l">
              <a:lnSpc>
                <a:spcPct val="100000"/>
              </a:lnSpc>
              <a:spcBef>
                <a:spcPts val="1600"/>
              </a:spcBef>
              <a:spcAft>
                <a:spcPts val="1600"/>
              </a:spcAft>
              <a:buClr>
                <a:schemeClr val="dk1"/>
              </a:buClr>
              <a:buSzPts val="1400"/>
              <a:buFont typeface="Lexend"/>
              <a:buChar char="■"/>
              <a:defRPr b="0" i="0" sz="2800" u="none" cap="none" strike="noStrike">
                <a:solidFill>
                  <a:schemeClr val="dk1"/>
                </a:solidFill>
                <a:latin typeface="Lexend"/>
                <a:ea typeface="Lexend"/>
                <a:cs typeface="Lexend"/>
                <a:sym typeface="Lexend"/>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docs.google.com/document/d/1egC5FtfMzi4f3po9hBdKVL0tD43bdbAzxrLxY7Ps6vM/edit?usp=sharing" TargetMode="External"/><Relationship Id="rId4" Type="http://schemas.openxmlformats.org/officeDocument/2006/relationships/hyperlink" Target="https://docs.google.com/document/d/1xO3DnNy2P3fd9d6yCed1csWg93CCTRK9KDN5pQqKDXA/edit" TargetMode="External"/><Relationship Id="rId5" Type="http://schemas.openxmlformats.org/officeDocument/2006/relationships/hyperlink" Target="https://docs.google.com/document/d/1lraIK-MbtsodO8KuHTJob0EzFScU8HBgP9c0HEPOHE0/edit?usp=shari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6.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6.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hyperlink" Target="https://docs.google.com/document/d/1YLGjETg_CkYhITqafhgLVatvfe29wlrJT5wM2HhuE_w/edit?usp=sharing" TargetMode="External"/><Relationship Id="rId4" Type="http://schemas.openxmlformats.org/officeDocument/2006/relationships/hyperlink" Target="https://docs.google.com/document/d/19rK-JdYF4F-rWo1pWaLdmaXKWcoH_zA3yejiIQ0Ob_U/edit#heading=h.ua9h92xcx69"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drive.google.com/file/d/17VoOw5Hk8H34ZMLhdXT7m7G-UfysVJMK/view?usp=drive_link" TargetMode="External"/><Relationship Id="rId4" Type="http://schemas.openxmlformats.org/officeDocument/2006/relationships/hyperlink" Target="https://drive.google.com/file/d/17VoOw5Hk8H34ZMLhdXT7m7G-UfysVJMK/view?usp=drive_link" TargetMode="External"/><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24.png"/><Relationship Id="rId5" Type="http://schemas.openxmlformats.org/officeDocument/2006/relationships/image" Target="../media/image10.png"/><Relationship Id="rId6" Type="http://schemas.openxmlformats.org/officeDocument/2006/relationships/image" Target="../media/image13.png"/><Relationship Id="rId7" Type="http://schemas.openxmlformats.org/officeDocument/2006/relationships/image" Target="../media/image17.png"/><Relationship Id="rId8" Type="http://schemas.openxmlformats.org/officeDocument/2006/relationships/image" Target="../media/image15.png"/><Relationship Id="rId10"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8345"/>
        </a:solidFill>
      </p:bgPr>
    </p:bg>
    <p:spTree>
      <p:nvGrpSpPr>
        <p:cNvPr id="709" name="Shape 709"/>
        <p:cNvGrpSpPr/>
        <p:nvPr/>
      </p:nvGrpSpPr>
      <p:grpSpPr>
        <a:xfrm>
          <a:off x="0" y="0"/>
          <a:ext cx="0" cy="0"/>
          <a:chOff x="0" y="0"/>
          <a:chExt cx="0" cy="0"/>
        </a:xfrm>
      </p:grpSpPr>
      <p:sp>
        <p:nvSpPr>
          <p:cNvPr id="710" name="Google Shape;710;p27"/>
          <p:cNvSpPr txBox="1"/>
          <p:nvPr/>
        </p:nvSpPr>
        <p:spPr>
          <a:xfrm>
            <a:off x="2697618" y="1701167"/>
            <a:ext cx="13410900" cy="1418700"/>
          </a:xfrm>
          <a:prstGeom prst="rect">
            <a:avLst/>
          </a:prstGeom>
          <a:noFill/>
          <a:ln>
            <a:noFill/>
          </a:ln>
        </p:spPr>
        <p:txBody>
          <a:bodyPr anchorCtr="0" anchor="t" bIns="0" lIns="0" spcFirstLastPara="1" rIns="0" wrap="square" tIns="0">
            <a:spAutoFit/>
          </a:bodyPr>
          <a:lstStyle/>
          <a:p>
            <a:pPr indent="0" lvl="0" marL="0" marR="0" rtl="0" algn="ctr">
              <a:lnSpc>
                <a:spcPct val="112000"/>
              </a:lnSpc>
              <a:spcBef>
                <a:spcPts val="0"/>
              </a:spcBef>
              <a:spcAft>
                <a:spcPts val="0"/>
              </a:spcAft>
              <a:buClr>
                <a:srgbClr val="000000"/>
              </a:buClr>
              <a:buSzPts val="10416"/>
              <a:buFont typeface="Arial"/>
              <a:buNone/>
            </a:pPr>
            <a:r>
              <a:rPr b="0" i="0" lang="en-US" sz="9216" u="none" cap="none" strike="noStrike">
                <a:solidFill>
                  <a:srgbClr val="FFFFFF"/>
                </a:solidFill>
                <a:latin typeface="Arial"/>
                <a:ea typeface="Arial"/>
                <a:cs typeface="Arial"/>
                <a:sym typeface="Arial"/>
              </a:rPr>
              <a:t>VSTEP </a:t>
            </a:r>
            <a:r>
              <a:rPr lang="en-US" sz="9216">
                <a:solidFill>
                  <a:srgbClr val="FFFFFF"/>
                </a:solidFill>
              </a:rPr>
              <a:t>B1</a:t>
            </a:r>
            <a:r>
              <a:rPr b="0" i="0" lang="en-US" sz="9216" u="none" cap="none" strike="noStrike">
                <a:solidFill>
                  <a:srgbClr val="FFFFFF"/>
                </a:solidFill>
                <a:latin typeface="Arial"/>
                <a:ea typeface="Arial"/>
                <a:cs typeface="Arial"/>
                <a:sym typeface="Arial"/>
              </a:rPr>
              <a:t> – </a:t>
            </a:r>
            <a:r>
              <a:rPr lang="en-US" sz="9216">
                <a:solidFill>
                  <a:srgbClr val="FFFFFF"/>
                </a:solidFill>
              </a:rPr>
              <a:t>LESSON 4</a:t>
            </a:r>
            <a:endParaRPr b="0" i="0" sz="200" u="none" cap="none" strike="noStrike">
              <a:solidFill>
                <a:srgbClr val="000000"/>
              </a:solidFill>
              <a:latin typeface="Arial"/>
              <a:ea typeface="Arial"/>
              <a:cs typeface="Arial"/>
              <a:sym typeface="Arial"/>
            </a:endParaRPr>
          </a:p>
        </p:txBody>
      </p:sp>
      <p:grpSp>
        <p:nvGrpSpPr>
          <p:cNvPr id="711" name="Google Shape;711;p27"/>
          <p:cNvGrpSpPr/>
          <p:nvPr/>
        </p:nvGrpSpPr>
        <p:grpSpPr>
          <a:xfrm>
            <a:off x="4933938" y="5145099"/>
            <a:ext cx="8594283" cy="2878045"/>
            <a:chOff x="0" y="-38100"/>
            <a:chExt cx="2263500" cy="585373"/>
          </a:xfrm>
        </p:grpSpPr>
        <p:sp>
          <p:nvSpPr>
            <p:cNvPr id="712" name="Google Shape;712;p27"/>
            <p:cNvSpPr/>
            <p:nvPr/>
          </p:nvSpPr>
          <p:spPr>
            <a:xfrm>
              <a:off x="0" y="0"/>
              <a:ext cx="2263363" cy="547273"/>
            </a:xfrm>
            <a:custGeom>
              <a:rect b="b" l="l" r="r" t="t"/>
              <a:pathLst>
                <a:path extrusionOk="0" h="547273" w="2263363">
                  <a:moveTo>
                    <a:pt x="45945" y="0"/>
                  </a:moveTo>
                  <a:lnTo>
                    <a:pt x="2217418" y="0"/>
                  </a:lnTo>
                  <a:cubicBezTo>
                    <a:pt x="2242793" y="0"/>
                    <a:pt x="2263363" y="20570"/>
                    <a:pt x="2263363" y="45945"/>
                  </a:cubicBezTo>
                  <a:lnTo>
                    <a:pt x="2263363" y="501328"/>
                  </a:lnTo>
                  <a:cubicBezTo>
                    <a:pt x="2263363" y="526703"/>
                    <a:pt x="2242793" y="547273"/>
                    <a:pt x="2217418" y="547273"/>
                  </a:cubicBezTo>
                  <a:lnTo>
                    <a:pt x="45945" y="547273"/>
                  </a:lnTo>
                  <a:cubicBezTo>
                    <a:pt x="20570" y="547273"/>
                    <a:pt x="0" y="526703"/>
                    <a:pt x="0" y="501328"/>
                  </a:cubicBezTo>
                  <a:lnTo>
                    <a:pt x="0" y="45945"/>
                  </a:lnTo>
                  <a:cubicBezTo>
                    <a:pt x="0" y="20570"/>
                    <a:pt x="20570" y="0"/>
                    <a:pt x="45945" y="0"/>
                  </a:cubicBezTo>
                  <a:close/>
                </a:path>
              </a:pathLst>
            </a:cu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27"/>
            <p:cNvSpPr txBox="1"/>
            <p:nvPr/>
          </p:nvSpPr>
          <p:spPr>
            <a:xfrm>
              <a:off x="0" y="-38100"/>
              <a:ext cx="2263500" cy="585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714" name="Google Shape;714;p27"/>
          <p:cNvCxnSpPr/>
          <p:nvPr/>
        </p:nvCxnSpPr>
        <p:spPr>
          <a:xfrm>
            <a:off x="3381380" y="3702753"/>
            <a:ext cx="11699400" cy="0"/>
          </a:xfrm>
          <a:prstGeom prst="straightConnector1">
            <a:avLst/>
          </a:prstGeom>
          <a:noFill/>
          <a:ln cap="flat" cmpd="sng" w="38100">
            <a:solidFill>
              <a:srgbClr val="FFFFFF"/>
            </a:solidFill>
            <a:prstDash val="solid"/>
            <a:round/>
            <a:headEnd len="sm" w="sm" type="none"/>
            <a:tailEnd len="sm" w="sm" type="none"/>
          </a:ln>
        </p:spPr>
      </p:cxnSp>
      <p:sp>
        <p:nvSpPr>
          <p:cNvPr id="715" name="Google Shape;715;p27"/>
          <p:cNvSpPr txBox="1"/>
          <p:nvPr/>
        </p:nvSpPr>
        <p:spPr>
          <a:xfrm>
            <a:off x="5000325" y="5428525"/>
            <a:ext cx="8461500" cy="3278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2460"/>
              <a:buFont typeface="Arial"/>
              <a:buNone/>
            </a:pPr>
            <a:r>
              <a:rPr lang="en-US" sz="9300">
                <a:solidFill>
                  <a:srgbClr val="018345"/>
                </a:solidFill>
              </a:rPr>
              <a:t>WRITING</a:t>
            </a:r>
            <a:endParaRPr sz="9300">
              <a:solidFill>
                <a:srgbClr val="018345"/>
              </a:solidFill>
            </a:endParaRPr>
          </a:p>
          <a:p>
            <a:pPr indent="0" lvl="0" marL="0" rtl="0" algn="ctr">
              <a:lnSpc>
                <a:spcPct val="100000"/>
              </a:lnSpc>
              <a:spcBef>
                <a:spcPts val="0"/>
              </a:spcBef>
              <a:spcAft>
                <a:spcPts val="0"/>
              </a:spcAft>
              <a:buClr>
                <a:srgbClr val="000000"/>
              </a:buClr>
              <a:buSzPts val="12460"/>
              <a:buFont typeface="Arial"/>
              <a:buNone/>
            </a:pPr>
            <a:r>
              <a:rPr lang="en-US" sz="6000">
                <a:solidFill>
                  <a:schemeClr val="dk2"/>
                </a:solidFill>
              </a:rPr>
              <a:t>Informal letter/email</a:t>
            </a:r>
            <a:r>
              <a:rPr lang="en-US" sz="6000">
                <a:solidFill>
                  <a:schemeClr val="dk2"/>
                </a:solidFill>
              </a:rPr>
              <a:t> </a:t>
            </a:r>
            <a:endParaRPr sz="6000">
              <a:solidFill>
                <a:schemeClr val="dk2"/>
              </a:solidFill>
            </a:endParaRPr>
          </a:p>
          <a:p>
            <a:pPr indent="0" lvl="0" marL="0" marR="0" rtl="0" algn="ctr">
              <a:lnSpc>
                <a:spcPct val="112006"/>
              </a:lnSpc>
              <a:spcBef>
                <a:spcPts val="0"/>
              </a:spcBef>
              <a:spcAft>
                <a:spcPts val="0"/>
              </a:spcAft>
              <a:buClr>
                <a:srgbClr val="000000"/>
              </a:buClr>
              <a:buSzPts val="12460"/>
              <a:buFont typeface="Arial"/>
              <a:buNone/>
            </a:pPr>
            <a:r>
              <a:rPr lang="en-US" sz="6000">
                <a:solidFill>
                  <a:srgbClr val="018345"/>
                </a:solidFill>
              </a:rPr>
              <a:t> </a:t>
            </a:r>
            <a:endParaRPr b="0" i="0" sz="60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grpSp>
        <p:nvGrpSpPr>
          <p:cNvPr id="927" name="Google Shape;927;p36"/>
          <p:cNvGrpSpPr/>
          <p:nvPr/>
        </p:nvGrpSpPr>
        <p:grpSpPr>
          <a:xfrm rot="10800000">
            <a:off x="15044545" y="-741632"/>
            <a:ext cx="7681773" cy="4261259"/>
            <a:chOff x="0" y="-38100"/>
            <a:chExt cx="406400" cy="225405"/>
          </a:xfrm>
        </p:grpSpPr>
        <p:sp>
          <p:nvSpPr>
            <p:cNvPr id="928" name="Google Shape;928;p36"/>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929" name="Google Shape;929;p36"/>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930" name="Google Shape;930;p36"/>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931" name="Google Shape;931;p36"/>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932" name="Google Shape;932;p36"/>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933" name="Google Shape;933;p36"/>
          <p:cNvGrpSpPr/>
          <p:nvPr/>
        </p:nvGrpSpPr>
        <p:grpSpPr>
          <a:xfrm>
            <a:off x="-2718010" y="9275955"/>
            <a:ext cx="7950378" cy="1707451"/>
            <a:chOff x="0" y="-384760"/>
            <a:chExt cx="10600504" cy="2276297"/>
          </a:xfrm>
        </p:grpSpPr>
        <p:grpSp>
          <p:nvGrpSpPr>
            <p:cNvPr id="934" name="Google Shape;934;p36"/>
            <p:cNvGrpSpPr/>
            <p:nvPr/>
          </p:nvGrpSpPr>
          <p:grpSpPr>
            <a:xfrm>
              <a:off x="0" y="-384760"/>
              <a:ext cx="10600504" cy="2276297"/>
              <a:chOff x="0" y="-38100"/>
              <a:chExt cx="1049690" cy="225405"/>
            </a:xfrm>
          </p:grpSpPr>
          <p:sp>
            <p:nvSpPr>
              <p:cNvPr id="935" name="Google Shape;935;p36"/>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936" name="Google Shape;936;p36"/>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7" name="Google Shape;937;p36"/>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8" name="Google Shape;938;p36"/>
          <p:cNvSpPr/>
          <p:nvPr/>
        </p:nvSpPr>
        <p:spPr>
          <a:xfrm>
            <a:off x="286975" y="3365325"/>
            <a:ext cx="8700600" cy="32274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39" name="Google Shape;939;p36"/>
          <p:cNvSpPr/>
          <p:nvPr/>
        </p:nvSpPr>
        <p:spPr>
          <a:xfrm>
            <a:off x="9310825" y="3365325"/>
            <a:ext cx="8700600" cy="46020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aphicFrame>
        <p:nvGraphicFramePr>
          <p:cNvPr id="940" name="Google Shape;940;p36"/>
          <p:cNvGraphicFramePr/>
          <p:nvPr/>
        </p:nvGraphicFramePr>
        <p:xfrm>
          <a:off x="528700" y="4108850"/>
          <a:ext cx="3000000" cy="3000000"/>
        </p:xfrm>
        <a:graphic>
          <a:graphicData uri="http://schemas.openxmlformats.org/drawingml/2006/table">
            <a:tbl>
              <a:tblPr>
                <a:noFill/>
                <a:tableStyleId>{ED52F415-C1C1-4BAF-93FF-C0638E1C7071}</a:tableStyleId>
              </a:tblPr>
              <a:tblGrid>
                <a:gridCol w="8217125"/>
              </a:tblGrid>
              <a:tr h="381000">
                <a:tc>
                  <a:txBody>
                    <a:bodyPr/>
                    <a:lstStyle/>
                    <a:p>
                      <a:pPr indent="0" lvl="0" marL="0" rtl="0" algn="just">
                        <a:lnSpc>
                          <a:spcPct val="150000"/>
                        </a:lnSpc>
                        <a:spcBef>
                          <a:spcPts val="0"/>
                        </a:spcBef>
                        <a:spcAft>
                          <a:spcPts val="0"/>
                        </a:spcAft>
                        <a:buNone/>
                      </a:pPr>
                      <a:r>
                        <a:rPr lang="en-US" sz="2000"/>
                        <a:t>Victor is a friend of yours when you studied in the UK. He is coming to Hanoi for an international conference. You want to invite him to Ha Noi for a short visit. Write a letter to invite him to Hanoi. </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941" name="Google Shape;941;p36"/>
          <p:cNvGraphicFramePr/>
          <p:nvPr/>
        </p:nvGraphicFramePr>
        <p:xfrm>
          <a:off x="9475313" y="4078750"/>
          <a:ext cx="3000000" cy="3000000"/>
        </p:xfrm>
        <a:graphic>
          <a:graphicData uri="http://schemas.openxmlformats.org/drawingml/2006/table">
            <a:tbl>
              <a:tblPr>
                <a:noFill/>
                <a:tableStyleId>{ED52F415-C1C1-4BAF-93FF-C0638E1C7071}</a:tableStyleId>
              </a:tblPr>
              <a:tblGrid>
                <a:gridCol w="8217125"/>
              </a:tblGrid>
              <a:tr h="2959275">
                <a:tc>
                  <a:txBody>
                    <a:bodyPr/>
                    <a:lstStyle/>
                    <a:p>
                      <a:pPr indent="0" lvl="0" marL="0" rtl="0" algn="just">
                        <a:lnSpc>
                          <a:spcPct val="200000"/>
                        </a:lnSpc>
                        <a:spcBef>
                          <a:spcPts val="0"/>
                        </a:spcBef>
                        <a:spcAft>
                          <a:spcPts val="0"/>
                        </a:spcAft>
                        <a:buNone/>
                      </a:pPr>
                      <a:r>
                        <a:rPr lang="en-US" sz="2000"/>
                        <a:t>You have just finished a short English course in an English speaking country. You are back home. Write a letter to the teacher. In your letter: </a:t>
                      </a:r>
                      <a:endParaRPr sz="2000"/>
                    </a:p>
                    <a:p>
                      <a:pPr indent="0" lvl="0" marL="0" rtl="0" algn="just">
                        <a:lnSpc>
                          <a:spcPct val="200000"/>
                        </a:lnSpc>
                        <a:spcBef>
                          <a:spcPts val="0"/>
                        </a:spcBef>
                        <a:spcAft>
                          <a:spcPts val="0"/>
                        </a:spcAft>
                        <a:buNone/>
                      </a:pPr>
                      <a:r>
                        <a:rPr lang="en-US" sz="2000"/>
                        <a:t>express thank to your teacher </a:t>
                      </a:r>
                      <a:endParaRPr sz="2000"/>
                    </a:p>
                    <a:p>
                      <a:pPr indent="0" lvl="0" marL="0" rtl="0" algn="just">
                        <a:lnSpc>
                          <a:spcPct val="200000"/>
                        </a:lnSpc>
                        <a:spcBef>
                          <a:spcPts val="0"/>
                        </a:spcBef>
                        <a:spcAft>
                          <a:spcPts val="0"/>
                        </a:spcAft>
                        <a:buNone/>
                      </a:pPr>
                      <a:r>
                        <a:rPr lang="en-US" sz="2000"/>
                        <a:t>give reasons why you want to thank him / her. </a:t>
                      </a:r>
                      <a:endParaRPr sz="2000"/>
                    </a:p>
                    <a:p>
                      <a:pPr indent="0" lvl="0" marL="0" rtl="0" algn="just">
                        <a:lnSpc>
                          <a:spcPct val="200000"/>
                        </a:lnSpc>
                        <a:spcBef>
                          <a:spcPts val="0"/>
                        </a:spcBef>
                        <a:spcAft>
                          <a:spcPts val="0"/>
                        </a:spcAft>
                        <a:buNone/>
                      </a:pPr>
                      <a:r>
                        <a:rPr lang="en-US" sz="2000"/>
                        <a:t>tell him/ her what you plan next. </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942" name="Google Shape;942;p36"/>
          <p:cNvSpPr txBox="1"/>
          <p:nvPr/>
        </p:nvSpPr>
        <p:spPr>
          <a:xfrm>
            <a:off x="11428425" y="7254975"/>
            <a:ext cx="4703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THANK YOU LETTER (THƯ CẢM ƠN)</a:t>
            </a:r>
            <a:endParaRPr sz="2000">
              <a:solidFill>
                <a:schemeClr val="dk1"/>
              </a:solidFill>
            </a:endParaRPr>
          </a:p>
        </p:txBody>
      </p:sp>
      <p:sp>
        <p:nvSpPr>
          <p:cNvPr id="943" name="Google Shape;943;p36"/>
          <p:cNvSpPr txBox="1"/>
          <p:nvPr/>
        </p:nvSpPr>
        <p:spPr>
          <a:xfrm>
            <a:off x="7385850" y="1533425"/>
            <a:ext cx="4026600" cy="923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4800">
                <a:solidFill>
                  <a:srgbClr val="018345"/>
                </a:solidFill>
                <a:latin typeface="Montserrat"/>
                <a:ea typeface="Montserrat"/>
                <a:cs typeface="Montserrat"/>
                <a:sym typeface="Montserrat"/>
              </a:rPr>
              <a:t>Ví dụ</a:t>
            </a:r>
            <a:endParaRPr b="1" sz="2200">
              <a:solidFill>
                <a:srgbClr val="018345"/>
              </a:solidFill>
              <a:latin typeface="Montserrat"/>
              <a:ea typeface="Montserrat"/>
              <a:cs typeface="Montserrat"/>
              <a:sym typeface="Montserrat"/>
            </a:endParaRPr>
          </a:p>
        </p:txBody>
      </p:sp>
      <p:sp>
        <p:nvSpPr>
          <p:cNvPr id="944" name="Google Shape;944;p36"/>
          <p:cNvSpPr txBox="1"/>
          <p:nvPr/>
        </p:nvSpPr>
        <p:spPr>
          <a:xfrm>
            <a:off x="2834200" y="5864300"/>
            <a:ext cx="4026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INVITATION LETTER (THƯ MỜI)</a:t>
            </a:r>
            <a:endParaRPr sz="2000">
              <a:solidFill>
                <a:schemeClr val="dk1"/>
              </a:solidFill>
            </a:endParaRPr>
          </a:p>
        </p:txBody>
      </p:sp>
      <p:sp>
        <p:nvSpPr>
          <p:cNvPr id="945" name="Google Shape;945;p36"/>
          <p:cNvSpPr/>
          <p:nvPr/>
        </p:nvSpPr>
        <p:spPr>
          <a:xfrm>
            <a:off x="-106125" y="243600"/>
            <a:ext cx="53385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đề viết thư</a:t>
            </a:r>
            <a:endParaRPr sz="4000">
              <a:solidFill>
                <a:schemeClr val="lt1"/>
              </a:solidFill>
            </a:endParaRPr>
          </a:p>
        </p:txBody>
      </p:sp>
      <p:sp>
        <p:nvSpPr>
          <p:cNvPr id="946" name="Google Shape;946;p36"/>
          <p:cNvSpPr txBox="1"/>
          <p:nvPr/>
        </p:nvSpPr>
        <p:spPr>
          <a:xfrm>
            <a:off x="528700" y="3519625"/>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5:</a:t>
            </a:r>
            <a:endParaRPr b="1" sz="2000">
              <a:solidFill>
                <a:schemeClr val="dk1"/>
              </a:solidFill>
            </a:endParaRPr>
          </a:p>
        </p:txBody>
      </p:sp>
      <p:sp>
        <p:nvSpPr>
          <p:cNvPr id="947" name="Google Shape;947;p36"/>
          <p:cNvSpPr txBox="1"/>
          <p:nvPr/>
        </p:nvSpPr>
        <p:spPr>
          <a:xfrm>
            <a:off x="9627725" y="35393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6:</a:t>
            </a:r>
            <a:endParaRPr b="1" sz="2000">
              <a:solidFill>
                <a:schemeClr val="dk1"/>
              </a:solidFill>
            </a:endParaRPr>
          </a:p>
        </p:txBody>
      </p:sp>
      <p:sp>
        <p:nvSpPr>
          <p:cNvPr id="948" name="Google Shape;948;p36"/>
          <p:cNvSpPr/>
          <p:nvPr/>
        </p:nvSpPr>
        <p:spPr>
          <a:xfrm>
            <a:off x="2389700" y="5058425"/>
            <a:ext cx="2867100" cy="3621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49" name="Google Shape;949;p36"/>
          <p:cNvSpPr/>
          <p:nvPr/>
        </p:nvSpPr>
        <p:spPr>
          <a:xfrm>
            <a:off x="9542450" y="5377350"/>
            <a:ext cx="3580500" cy="3621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grpSp>
        <p:nvGrpSpPr>
          <p:cNvPr id="954" name="Google Shape;954;p37"/>
          <p:cNvGrpSpPr/>
          <p:nvPr/>
        </p:nvGrpSpPr>
        <p:grpSpPr>
          <a:xfrm rot="10800000">
            <a:off x="15044545" y="-741632"/>
            <a:ext cx="7681773" cy="4261259"/>
            <a:chOff x="0" y="-38100"/>
            <a:chExt cx="406400" cy="225405"/>
          </a:xfrm>
        </p:grpSpPr>
        <p:sp>
          <p:nvSpPr>
            <p:cNvPr id="955" name="Google Shape;955;p37"/>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956" name="Google Shape;956;p37"/>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957" name="Google Shape;957;p37"/>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958" name="Google Shape;958;p37"/>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959" name="Google Shape;959;p37"/>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960" name="Google Shape;960;p37"/>
          <p:cNvGrpSpPr/>
          <p:nvPr/>
        </p:nvGrpSpPr>
        <p:grpSpPr>
          <a:xfrm>
            <a:off x="-2718010" y="9275955"/>
            <a:ext cx="7950378" cy="1707451"/>
            <a:chOff x="0" y="-384760"/>
            <a:chExt cx="10600504" cy="2276297"/>
          </a:xfrm>
        </p:grpSpPr>
        <p:grpSp>
          <p:nvGrpSpPr>
            <p:cNvPr id="961" name="Google Shape;961;p37"/>
            <p:cNvGrpSpPr/>
            <p:nvPr/>
          </p:nvGrpSpPr>
          <p:grpSpPr>
            <a:xfrm>
              <a:off x="0" y="-384760"/>
              <a:ext cx="10600504" cy="2276297"/>
              <a:chOff x="0" y="-38100"/>
              <a:chExt cx="1049690" cy="225405"/>
            </a:xfrm>
          </p:grpSpPr>
          <p:sp>
            <p:nvSpPr>
              <p:cNvPr id="962" name="Google Shape;962;p37"/>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963" name="Google Shape;963;p37"/>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64" name="Google Shape;964;p37"/>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65" name="Google Shape;965;p37"/>
          <p:cNvSpPr/>
          <p:nvPr/>
        </p:nvSpPr>
        <p:spPr>
          <a:xfrm>
            <a:off x="286975" y="3365325"/>
            <a:ext cx="8324700" cy="44493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66" name="Google Shape;966;p37"/>
          <p:cNvSpPr/>
          <p:nvPr/>
        </p:nvSpPr>
        <p:spPr>
          <a:xfrm>
            <a:off x="8944950" y="3365325"/>
            <a:ext cx="9497100" cy="44493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aphicFrame>
        <p:nvGraphicFramePr>
          <p:cNvPr id="967" name="Google Shape;967;p37"/>
          <p:cNvGraphicFramePr/>
          <p:nvPr/>
        </p:nvGraphicFramePr>
        <p:xfrm>
          <a:off x="528700" y="4108850"/>
          <a:ext cx="3000000" cy="3000000"/>
        </p:xfrm>
        <a:graphic>
          <a:graphicData uri="http://schemas.openxmlformats.org/drawingml/2006/table">
            <a:tbl>
              <a:tblPr>
                <a:noFill/>
                <a:tableStyleId>{ED52F415-C1C1-4BAF-93FF-C0638E1C7071}</a:tableStyleId>
              </a:tblPr>
              <a:tblGrid>
                <a:gridCol w="7828350"/>
              </a:tblGrid>
              <a:tr h="381000">
                <a:tc>
                  <a:txBody>
                    <a:bodyPr/>
                    <a:lstStyle/>
                    <a:p>
                      <a:pPr indent="0" lvl="0" marL="0" rtl="0" algn="just">
                        <a:lnSpc>
                          <a:spcPct val="150000"/>
                        </a:lnSpc>
                        <a:spcBef>
                          <a:spcPts val="0"/>
                        </a:spcBef>
                        <a:spcAft>
                          <a:spcPts val="0"/>
                        </a:spcAft>
                        <a:buNone/>
                      </a:pPr>
                      <a:r>
                        <a:rPr lang="en-US" sz="2000"/>
                        <a:t>Write a letter to your manager asking for a training course, which you would like to attend. In your letter explain: 	</a:t>
                      </a:r>
                      <a:endParaRPr sz="2000"/>
                    </a:p>
                    <a:p>
                      <a:pPr indent="-355600" lvl="0" marL="457200" rtl="0" algn="just">
                        <a:lnSpc>
                          <a:spcPct val="150000"/>
                        </a:lnSpc>
                        <a:spcBef>
                          <a:spcPts val="0"/>
                        </a:spcBef>
                        <a:spcAft>
                          <a:spcPts val="0"/>
                        </a:spcAft>
                        <a:buSzPts val="2000"/>
                        <a:buChar char="●"/>
                      </a:pPr>
                      <a:r>
                        <a:rPr lang="en-US" sz="2000"/>
                        <a:t>What the course is </a:t>
                      </a:r>
                      <a:endParaRPr sz="2000"/>
                    </a:p>
                    <a:p>
                      <a:pPr indent="-355600" lvl="0" marL="457200" rtl="0" algn="just">
                        <a:lnSpc>
                          <a:spcPct val="150000"/>
                        </a:lnSpc>
                        <a:spcBef>
                          <a:spcPts val="0"/>
                        </a:spcBef>
                        <a:spcAft>
                          <a:spcPts val="0"/>
                        </a:spcAft>
                        <a:buSzPts val="2000"/>
                        <a:buChar char="●"/>
                      </a:pPr>
                      <a:r>
                        <a:rPr lang="en-US" sz="2000"/>
                        <a:t>Why it is required for your job </a:t>
                      </a:r>
                      <a:endParaRPr sz="2000"/>
                    </a:p>
                    <a:p>
                      <a:pPr indent="-355600" lvl="0" marL="457200" rtl="0" algn="just">
                        <a:lnSpc>
                          <a:spcPct val="150000"/>
                        </a:lnSpc>
                        <a:spcBef>
                          <a:spcPts val="0"/>
                        </a:spcBef>
                        <a:spcAft>
                          <a:spcPts val="0"/>
                        </a:spcAft>
                        <a:buSzPts val="2000"/>
                        <a:buChar char="●"/>
                      </a:pPr>
                      <a:r>
                        <a:rPr lang="en-US" sz="2000"/>
                        <a:t>How you will manage work while attending the course</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968" name="Google Shape;968;p37"/>
          <p:cNvGraphicFramePr/>
          <p:nvPr/>
        </p:nvGraphicFramePr>
        <p:xfrm>
          <a:off x="9143988" y="4078750"/>
          <a:ext cx="3000000" cy="3000000"/>
        </p:xfrm>
        <a:graphic>
          <a:graphicData uri="http://schemas.openxmlformats.org/drawingml/2006/table">
            <a:tbl>
              <a:tblPr>
                <a:noFill/>
                <a:tableStyleId>{ED52F415-C1C1-4BAF-93FF-C0638E1C7071}</a:tableStyleId>
              </a:tblPr>
              <a:tblGrid>
                <a:gridCol w="9013100"/>
              </a:tblGrid>
              <a:tr h="2959275">
                <a:tc>
                  <a:txBody>
                    <a:bodyPr/>
                    <a:lstStyle/>
                    <a:p>
                      <a:pPr indent="0" lvl="0" marL="0" rtl="0" algn="just">
                        <a:lnSpc>
                          <a:spcPct val="150000"/>
                        </a:lnSpc>
                        <a:spcBef>
                          <a:spcPts val="0"/>
                        </a:spcBef>
                        <a:spcAft>
                          <a:spcPts val="0"/>
                        </a:spcAft>
                        <a:buNone/>
                      </a:pPr>
                      <a:r>
                        <a:rPr lang="en-US" sz="2000"/>
                        <a:t>Recently you had a party at your house. There was a lot of noise late at night and you disturbed your next-door neighbour. Write a letter to your neighbour. In your letter, include: </a:t>
                      </a:r>
                      <a:endParaRPr sz="2000"/>
                    </a:p>
                    <a:p>
                      <a:pPr indent="-355600" lvl="0" marL="457200" rtl="0" algn="just">
                        <a:lnSpc>
                          <a:spcPct val="150000"/>
                        </a:lnSpc>
                        <a:spcBef>
                          <a:spcPts val="0"/>
                        </a:spcBef>
                        <a:spcAft>
                          <a:spcPts val="0"/>
                        </a:spcAft>
                        <a:buSzPts val="2000"/>
                        <a:buChar char="●"/>
                      </a:pPr>
                      <a:r>
                        <a:rPr lang="en-US" sz="2000"/>
                        <a:t>Describe the causes of the noise. </a:t>
                      </a:r>
                      <a:endParaRPr sz="2000"/>
                    </a:p>
                    <a:p>
                      <a:pPr indent="-355600" lvl="0" marL="457200" rtl="0" algn="just">
                        <a:lnSpc>
                          <a:spcPct val="150000"/>
                        </a:lnSpc>
                        <a:spcBef>
                          <a:spcPts val="0"/>
                        </a:spcBef>
                        <a:spcAft>
                          <a:spcPts val="0"/>
                        </a:spcAft>
                        <a:buSzPts val="2000"/>
                        <a:buChar char="●"/>
                      </a:pPr>
                      <a:r>
                        <a:rPr lang="en-US" sz="2000"/>
                        <a:t>Apologise. </a:t>
                      </a:r>
                      <a:endParaRPr sz="2000"/>
                    </a:p>
                    <a:p>
                      <a:pPr indent="-355600" lvl="0" marL="457200" rtl="0" algn="just">
                        <a:lnSpc>
                          <a:spcPct val="150000"/>
                        </a:lnSpc>
                        <a:spcBef>
                          <a:spcPts val="0"/>
                        </a:spcBef>
                        <a:spcAft>
                          <a:spcPts val="0"/>
                        </a:spcAft>
                        <a:buSzPts val="2000"/>
                        <a:buChar char="●"/>
                      </a:pPr>
                      <a:r>
                        <a:rPr lang="en-US" sz="2000"/>
                        <a:t>Explain the measures you will take to make sure it does not happen again.</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969" name="Google Shape;969;p37"/>
          <p:cNvSpPr txBox="1"/>
          <p:nvPr/>
        </p:nvSpPr>
        <p:spPr>
          <a:xfrm>
            <a:off x="11428425" y="7254975"/>
            <a:ext cx="4703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APOLOGY</a:t>
            </a:r>
            <a:r>
              <a:rPr b="1" lang="en-US" sz="2000">
                <a:solidFill>
                  <a:schemeClr val="lt2"/>
                </a:solidFill>
              </a:rPr>
              <a:t> LETTER (THƯ XIN LỖI)</a:t>
            </a:r>
            <a:endParaRPr sz="2000">
              <a:solidFill>
                <a:schemeClr val="dk1"/>
              </a:solidFill>
            </a:endParaRPr>
          </a:p>
        </p:txBody>
      </p:sp>
      <p:sp>
        <p:nvSpPr>
          <p:cNvPr id="970" name="Google Shape;970;p37"/>
          <p:cNvSpPr txBox="1"/>
          <p:nvPr/>
        </p:nvSpPr>
        <p:spPr>
          <a:xfrm>
            <a:off x="7385850" y="1533425"/>
            <a:ext cx="4026600" cy="923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4800">
                <a:solidFill>
                  <a:srgbClr val="018345"/>
                </a:solidFill>
                <a:latin typeface="Montserrat"/>
                <a:ea typeface="Montserrat"/>
                <a:cs typeface="Montserrat"/>
                <a:sym typeface="Montserrat"/>
              </a:rPr>
              <a:t>Ví dụ</a:t>
            </a:r>
            <a:endParaRPr b="1" sz="2200">
              <a:solidFill>
                <a:srgbClr val="018345"/>
              </a:solidFill>
              <a:latin typeface="Montserrat"/>
              <a:ea typeface="Montserrat"/>
              <a:cs typeface="Montserrat"/>
              <a:sym typeface="Montserrat"/>
            </a:endParaRPr>
          </a:p>
        </p:txBody>
      </p:sp>
      <p:sp>
        <p:nvSpPr>
          <p:cNvPr id="971" name="Google Shape;971;p37"/>
          <p:cNvSpPr txBox="1"/>
          <p:nvPr/>
        </p:nvSpPr>
        <p:spPr>
          <a:xfrm>
            <a:off x="2013126" y="6762375"/>
            <a:ext cx="4474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REQUEST</a:t>
            </a:r>
            <a:r>
              <a:rPr b="1" lang="en-US" sz="2000">
                <a:solidFill>
                  <a:schemeClr val="lt2"/>
                </a:solidFill>
              </a:rPr>
              <a:t> LETTER (THƯ YÊU CẦU)</a:t>
            </a:r>
            <a:endParaRPr sz="2000">
              <a:solidFill>
                <a:schemeClr val="dk1"/>
              </a:solidFill>
            </a:endParaRPr>
          </a:p>
        </p:txBody>
      </p:sp>
      <p:sp>
        <p:nvSpPr>
          <p:cNvPr id="972" name="Google Shape;972;p37"/>
          <p:cNvSpPr/>
          <p:nvPr/>
        </p:nvSpPr>
        <p:spPr>
          <a:xfrm>
            <a:off x="-106125" y="243600"/>
            <a:ext cx="53385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đề viết thư</a:t>
            </a:r>
            <a:endParaRPr sz="4000">
              <a:solidFill>
                <a:schemeClr val="lt1"/>
              </a:solidFill>
            </a:endParaRPr>
          </a:p>
        </p:txBody>
      </p:sp>
      <p:sp>
        <p:nvSpPr>
          <p:cNvPr id="973" name="Google Shape;973;p37"/>
          <p:cNvSpPr txBox="1"/>
          <p:nvPr/>
        </p:nvSpPr>
        <p:spPr>
          <a:xfrm>
            <a:off x="528700" y="3519625"/>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5:</a:t>
            </a:r>
            <a:endParaRPr b="1" sz="2000">
              <a:solidFill>
                <a:schemeClr val="dk1"/>
              </a:solidFill>
            </a:endParaRPr>
          </a:p>
        </p:txBody>
      </p:sp>
      <p:sp>
        <p:nvSpPr>
          <p:cNvPr id="974" name="Google Shape;974;p37"/>
          <p:cNvSpPr txBox="1"/>
          <p:nvPr/>
        </p:nvSpPr>
        <p:spPr>
          <a:xfrm>
            <a:off x="9627725" y="35393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6:</a:t>
            </a:r>
            <a:endParaRPr b="1" sz="2000">
              <a:solidFill>
                <a:schemeClr val="dk1"/>
              </a:solidFill>
            </a:endParaRPr>
          </a:p>
        </p:txBody>
      </p:sp>
      <p:sp>
        <p:nvSpPr>
          <p:cNvPr id="975" name="Google Shape;975;p37"/>
          <p:cNvSpPr/>
          <p:nvPr/>
        </p:nvSpPr>
        <p:spPr>
          <a:xfrm>
            <a:off x="4199075" y="4183250"/>
            <a:ext cx="3246600" cy="3621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76" name="Google Shape;976;p37"/>
          <p:cNvSpPr/>
          <p:nvPr/>
        </p:nvSpPr>
        <p:spPr>
          <a:xfrm>
            <a:off x="9627725" y="5954100"/>
            <a:ext cx="1363200" cy="3621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grpSp>
        <p:nvGrpSpPr>
          <p:cNvPr id="981" name="Google Shape;981;p38"/>
          <p:cNvGrpSpPr/>
          <p:nvPr/>
        </p:nvGrpSpPr>
        <p:grpSpPr>
          <a:xfrm rot="10800000">
            <a:off x="15889620" y="-567232"/>
            <a:ext cx="7681773" cy="4261259"/>
            <a:chOff x="0" y="-38100"/>
            <a:chExt cx="406400" cy="225405"/>
          </a:xfrm>
        </p:grpSpPr>
        <p:sp>
          <p:nvSpPr>
            <p:cNvPr id="982" name="Google Shape;982;p38"/>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983" name="Google Shape;983;p38"/>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984" name="Google Shape;984;p38"/>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985" name="Google Shape;985;p38"/>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986" name="Google Shape;986;p38"/>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987" name="Google Shape;987;p38"/>
          <p:cNvGrpSpPr/>
          <p:nvPr/>
        </p:nvGrpSpPr>
        <p:grpSpPr>
          <a:xfrm>
            <a:off x="-2718010" y="9275955"/>
            <a:ext cx="7950378" cy="1707451"/>
            <a:chOff x="0" y="-384760"/>
            <a:chExt cx="10600504" cy="2276297"/>
          </a:xfrm>
        </p:grpSpPr>
        <p:grpSp>
          <p:nvGrpSpPr>
            <p:cNvPr id="988" name="Google Shape;988;p38"/>
            <p:cNvGrpSpPr/>
            <p:nvPr/>
          </p:nvGrpSpPr>
          <p:grpSpPr>
            <a:xfrm>
              <a:off x="0" y="-384760"/>
              <a:ext cx="10600504" cy="2276297"/>
              <a:chOff x="0" y="-38100"/>
              <a:chExt cx="1049690" cy="225405"/>
            </a:xfrm>
          </p:grpSpPr>
          <p:sp>
            <p:nvSpPr>
              <p:cNvPr id="989" name="Google Shape;989;p38"/>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990" name="Google Shape;990;p38"/>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1" name="Google Shape;991;p38"/>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2" name="Google Shape;992;p38"/>
          <p:cNvSpPr/>
          <p:nvPr/>
        </p:nvSpPr>
        <p:spPr>
          <a:xfrm>
            <a:off x="-326075" y="492125"/>
            <a:ext cx="7364100" cy="6471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lang="en-US" sz="4000">
                <a:solidFill>
                  <a:schemeClr val="lt1"/>
                </a:solidFill>
              </a:rPr>
              <a:t>Xác định yêu cầu đề bài</a:t>
            </a:r>
            <a:endParaRPr sz="4000">
              <a:solidFill>
                <a:schemeClr val="lt1"/>
              </a:solidFill>
            </a:endParaRPr>
          </a:p>
        </p:txBody>
      </p:sp>
      <p:sp>
        <p:nvSpPr>
          <p:cNvPr id="993" name="Google Shape;993;p38"/>
          <p:cNvSpPr/>
          <p:nvPr/>
        </p:nvSpPr>
        <p:spPr>
          <a:xfrm>
            <a:off x="813225" y="2128575"/>
            <a:ext cx="5218200" cy="885300"/>
          </a:xfrm>
          <a:prstGeom prst="roundRect">
            <a:avLst>
              <a:gd fmla="val 16667" name="adj"/>
            </a:avLst>
          </a:prstGeom>
          <a:solidFill>
            <a:srgbClr val="4CB487"/>
          </a:solid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
        <p:nvSpPr>
          <p:cNvPr id="994" name="Google Shape;994;p38"/>
          <p:cNvSpPr txBox="1"/>
          <p:nvPr/>
        </p:nvSpPr>
        <p:spPr>
          <a:xfrm>
            <a:off x="1184825" y="2207825"/>
            <a:ext cx="4829400" cy="5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700">
                <a:solidFill>
                  <a:schemeClr val="lt1"/>
                </a:solidFill>
                <a:latin typeface="Montserrat"/>
                <a:ea typeface="Montserrat"/>
                <a:cs typeface="Montserrat"/>
                <a:sym typeface="Montserrat"/>
              </a:rPr>
              <a:t>RẤT QUAN TRỌNG</a:t>
            </a:r>
            <a:endParaRPr b="1" sz="3700">
              <a:solidFill>
                <a:schemeClr val="lt1"/>
              </a:solidFill>
              <a:latin typeface="Montserrat"/>
              <a:ea typeface="Montserrat"/>
              <a:cs typeface="Montserrat"/>
              <a:sym typeface="Montserrat"/>
            </a:endParaRPr>
          </a:p>
        </p:txBody>
      </p:sp>
      <p:sp>
        <p:nvSpPr>
          <p:cNvPr id="995" name="Google Shape;995;p38"/>
          <p:cNvSpPr/>
          <p:nvPr/>
        </p:nvSpPr>
        <p:spPr>
          <a:xfrm>
            <a:off x="744750" y="3296225"/>
            <a:ext cx="5298900" cy="51375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96" name="Google Shape;996;p38"/>
          <p:cNvSpPr txBox="1"/>
          <p:nvPr/>
        </p:nvSpPr>
        <p:spPr>
          <a:xfrm>
            <a:off x="971775" y="3596213"/>
            <a:ext cx="4748700" cy="4537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Roboto"/>
              <a:buChar char="●"/>
            </a:pPr>
            <a:r>
              <a:rPr b="1" lang="en-US" sz="2100">
                <a:solidFill>
                  <a:srgbClr val="FF0000"/>
                </a:solidFill>
                <a:latin typeface="Roboto"/>
                <a:ea typeface="Roboto"/>
                <a:cs typeface="Roboto"/>
                <a:sym typeface="Roboto"/>
              </a:rPr>
              <a:t>không trả lời đúng trọng tâm</a:t>
            </a:r>
            <a:r>
              <a:rPr lang="en-US" sz="2100">
                <a:solidFill>
                  <a:schemeClr val="dk1"/>
                </a:solidFill>
                <a:latin typeface="Roboto"/>
                <a:ea typeface="Roboto"/>
                <a:cs typeface="Roboto"/>
                <a:sym typeface="Roboto"/>
              </a:rPr>
              <a:t> của đề bài hoặc bỏ sót các yêu cầu chính, bạn sẽ bị trừ điểm nặng phần task fulfillment </a:t>
            </a:r>
            <a:endParaRPr sz="2100">
              <a:solidFill>
                <a:schemeClr val="dk1"/>
              </a:solidFill>
              <a:latin typeface="Roboto"/>
              <a:ea typeface="Roboto"/>
              <a:cs typeface="Roboto"/>
              <a:sym typeface="Roboto"/>
            </a:endParaRPr>
          </a:p>
          <a:p>
            <a:pPr indent="-361950" lvl="0" marL="457200" rtl="0" algn="l">
              <a:spcBef>
                <a:spcPts val="1000"/>
              </a:spcBef>
              <a:spcAft>
                <a:spcPts val="0"/>
              </a:spcAft>
              <a:buClr>
                <a:schemeClr val="dk1"/>
              </a:buClr>
              <a:buSzPts val="2100"/>
              <a:buFont typeface="Roboto"/>
              <a:buChar char="●"/>
            </a:pPr>
            <a:r>
              <a:rPr b="1" lang="en-US" sz="2100">
                <a:solidFill>
                  <a:srgbClr val="FF0000"/>
                </a:solidFill>
                <a:latin typeface="Roboto"/>
                <a:ea typeface="Roboto"/>
                <a:cs typeface="Roboto"/>
                <a:sym typeface="Roboto"/>
              </a:rPr>
              <a:t>bỏ sót yêu cầu hoặc trả lời sai</a:t>
            </a:r>
            <a:r>
              <a:rPr lang="en-US" sz="2100">
                <a:solidFill>
                  <a:schemeClr val="dk1"/>
                </a:solidFill>
                <a:latin typeface="Roboto"/>
                <a:ea typeface="Roboto"/>
                <a:cs typeface="Roboto"/>
                <a:sym typeface="Roboto"/>
              </a:rPr>
              <a:t> có thể làm bài viết thiếu mạch lạc, gây khó hiểu cho người chấm</a:t>
            </a:r>
            <a:endParaRPr sz="2100">
              <a:solidFill>
                <a:schemeClr val="dk1"/>
              </a:solidFill>
              <a:latin typeface="Roboto"/>
              <a:ea typeface="Roboto"/>
              <a:cs typeface="Roboto"/>
              <a:sym typeface="Roboto"/>
            </a:endParaRPr>
          </a:p>
          <a:p>
            <a:pPr indent="-361950" lvl="0" marL="457200" rtl="0" algn="l">
              <a:spcBef>
                <a:spcPts val="1000"/>
              </a:spcBef>
              <a:spcAft>
                <a:spcPts val="0"/>
              </a:spcAft>
              <a:buClr>
                <a:schemeClr val="dk1"/>
              </a:buClr>
              <a:buSzPts val="2100"/>
              <a:buFont typeface="Roboto"/>
              <a:buChar char="●"/>
            </a:pPr>
            <a:r>
              <a:rPr b="1" lang="en-US" sz="2100">
                <a:solidFill>
                  <a:srgbClr val="FF0000"/>
                </a:solidFill>
                <a:latin typeface="Roboto"/>
                <a:ea typeface="Roboto"/>
                <a:cs typeface="Roboto"/>
                <a:sym typeface="Roboto"/>
              </a:rPr>
              <a:t>Tốn thời gian và công sức</a:t>
            </a:r>
            <a:r>
              <a:rPr lang="en-US" sz="2100">
                <a:solidFill>
                  <a:srgbClr val="FF0000"/>
                </a:solidFill>
                <a:latin typeface="Roboto"/>
                <a:ea typeface="Roboto"/>
                <a:cs typeface="Roboto"/>
                <a:sym typeface="Roboto"/>
              </a:rPr>
              <a:t>:</a:t>
            </a:r>
            <a:r>
              <a:rPr lang="en-US" sz="2100">
                <a:solidFill>
                  <a:schemeClr val="dk1"/>
                </a:solidFill>
                <a:latin typeface="Roboto"/>
                <a:ea typeface="Roboto"/>
                <a:cs typeface="Roboto"/>
                <a:sym typeface="Roboto"/>
              </a:rPr>
              <a:t> Nếu bạn nhận ra mình viết sai yêu cầu, bạn có thể phải sửa lại toàn bộ bài viết, gây lãng phí thời gian trong các kỳ thi có giới hạn thời gian.</a:t>
            </a:r>
            <a:endParaRPr sz="2100">
              <a:solidFill>
                <a:schemeClr val="dk1"/>
              </a:solidFill>
              <a:latin typeface="Roboto"/>
              <a:ea typeface="Roboto"/>
              <a:cs typeface="Roboto"/>
              <a:sym typeface="Roboto"/>
            </a:endParaRPr>
          </a:p>
        </p:txBody>
      </p:sp>
      <p:pic>
        <p:nvPicPr>
          <p:cNvPr id="997" name="Google Shape;997;p38"/>
          <p:cNvPicPr preferRelativeResize="0"/>
          <p:nvPr/>
        </p:nvPicPr>
        <p:blipFill>
          <a:blip r:embed="rId5">
            <a:alphaModFix/>
          </a:blip>
          <a:stretch>
            <a:fillRect/>
          </a:stretch>
        </p:blipFill>
        <p:spPr>
          <a:xfrm>
            <a:off x="6248176" y="1677153"/>
            <a:ext cx="11573101" cy="768344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grpSp>
        <p:nvGrpSpPr>
          <p:cNvPr id="1002" name="Google Shape;1002;p39"/>
          <p:cNvGrpSpPr/>
          <p:nvPr/>
        </p:nvGrpSpPr>
        <p:grpSpPr>
          <a:xfrm rot="10800000">
            <a:off x="15044545" y="-741632"/>
            <a:ext cx="7681773" cy="4261259"/>
            <a:chOff x="0" y="-38100"/>
            <a:chExt cx="406400" cy="225405"/>
          </a:xfrm>
        </p:grpSpPr>
        <p:sp>
          <p:nvSpPr>
            <p:cNvPr id="1003" name="Google Shape;1003;p39"/>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1004" name="Google Shape;1004;p39"/>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1005" name="Google Shape;1005;p39"/>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006" name="Google Shape;1006;p39"/>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007" name="Google Shape;1007;p39"/>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1008" name="Google Shape;1008;p39"/>
          <p:cNvGrpSpPr/>
          <p:nvPr/>
        </p:nvGrpSpPr>
        <p:grpSpPr>
          <a:xfrm>
            <a:off x="-2718010" y="9275955"/>
            <a:ext cx="7950378" cy="1707451"/>
            <a:chOff x="0" y="-384760"/>
            <a:chExt cx="10600504" cy="2276297"/>
          </a:xfrm>
        </p:grpSpPr>
        <p:grpSp>
          <p:nvGrpSpPr>
            <p:cNvPr id="1009" name="Google Shape;1009;p39"/>
            <p:cNvGrpSpPr/>
            <p:nvPr/>
          </p:nvGrpSpPr>
          <p:grpSpPr>
            <a:xfrm>
              <a:off x="0" y="-384760"/>
              <a:ext cx="10600504" cy="2276297"/>
              <a:chOff x="0" y="-38100"/>
              <a:chExt cx="1049690" cy="225405"/>
            </a:xfrm>
          </p:grpSpPr>
          <p:sp>
            <p:nvSpPr>
              <p:cNvPr id="1010" name="Google Shape;1010;p39"/>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1011" name="Google Shape;1011;p39"/>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12" name="Google Shape;1012;p39"/>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13" name="Google Shape;1013;p39"/>
          <p:cNvSpPr/>
          <p:nvPr/>
        </p:nvSpPr>
        <p:spPr>
          <a:xfrm>
            <a:off x="-326075" y="492125"/>
            <a:ext cx="7364100" cy="6471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lang="en-US" sz="4000">
                <a:solidFill>
                  <a:schemeClr val="lt1"/>
                </a:solidFill>
              </a:rPr>
              <a:t>Xác định yêu cầu đề bài</a:t>
            </a:r>
            <a:endParaRPr sz="4000">
              <a:solidFill>
                <a:schemeClr val="lt1"/>
              </a:solidFill>
            </a:endParaRPr>
          </a:p>
        </p:txBody>
      </p:sp>
      <p:sp>
        <p:nvSpPr>
          <p:cNvPr id="1014" name="Google Shape;1014;p39"/>
          <p:cNvSpPr/>
          <p:nvPr/>
        </p:nvSpPr>
        <p:spPr>
          <a:xfrm>
            <a:off x="12840375" y="1945650"/>
            <a:ext cx="4721700" cy="939000"/>
          </a:xfrm>
          <a:prstGeom prst="round2DiagRect">
            <a:avLst>
              <a:gd fmla="val 50000" name="adj1"/>
              <a:gd fmla="val 0" name="adj2"/>
            </a:avLst>
          </a:prstGeom>
          <a:solidFill>
            <a:srgbClr val="4CB4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rgbClr val="FEFEFE"/>
                </a:solidFill>
                <a:latin typeface="Roboto"/>
                <a:ea typeface="Roboto"/>
                <a:cs typeface="Roboto"/>
                <a:sym typeface="Roboto"/>
              </a:rPr>
              <a:t>Viết thư phản hồi cho Jane</a:t>
            </a:r>
            <a:endParaRPr b="1" sz="2100">
              <a:solidFill>
                <a:srgbClr val="FEFEFE"/>
              </a:solidFill>
              <a:latin typeface="Roboto"/>
              <a:ea typeface="Roboto"/>
              <a:cs typeface="Roboto"/>
              <a:sym typeface="Roboto"/>
            </a:endParaRPr>
          </a:p>
        </p:txBody>
      </p:sp>
      <p:sp>
        <p:nvSpPr>
          <p:cNvPr id="1015" name="Google Shape;1015;p39"/>
          <p:cNvSpPr/>
          <p:nvPr/>
        </p:nvSpPr>
        <p:spPr>
          <a:xfrm>
            <a:off x="12840375" y="3626700"/>
            <a:ext cx="47217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Tính cách của An </a:t>
            </a:r>
            <a:endParaRPr b="1" sz="2100">
              <a:latin typeface="Roboto"/>
              <a:ea typeface="Roboto"/>
              <a:cs typeface="Roboto"/>
              <a:sym typeface="Roboto"/>
            </a:endParaRPr>
          </a:p>
          <a:p>
            <a:pPr indent="0" lvl="0" marL="0" rtl="0" algn="ctr">
              <a:spcBef>
                <a:spcPts val="0"/>
              </a:spcBef>
              <a:spcAft>
                <a:spcPts val="0"/>
              </a:spcAft>
              <a:buNone/>
            </a:pPr>
            <a:r>
              <a:rPr lang="en-US" sz="2100">
                <a:latin typeface="Roboto"/>
                <a:ea typeface="Roboto"/>
                <a:cs typeface="Roboto"/>
                <a:sym typeface="Roboto"/>
              </a:rPr>
              <a:t>(her personality)</a:t>
            </a:r>
            <a:endParaRPr sz="2100">
              <a:latin typeface="Roboto"/>
              <a:ea typeface="Roboto"/>
              <a:cs typeface="Roboto"/>
              <a:sym typeface="Roboto"/>
            </a:endParaRPr>
          </a:p>
        </p:txBody>
      </p:sp>
      <p:sp>
        <p:nvSpPr>
          <p:cNvPr id="1016" name="Google Shape;1016;p39"/>
          <p:cNvSpPr/>
          <p:nvPr/>
        </p:nvSpPr>
        <p:spPr>
          <a:xfrm>
            <a:off x="12916575" y="5017475"/>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Sở thích</a:t>
            </a:r>
            <a:r>
              <a:rPr b="1" lang="en-US" sz="2100">
                <a:latin typeface="Roboto"/>
                <a:ea typeface="Roboto"/>
                <a:cs typeface="Roboto"/>
                <a:sym typeface="Roboto"/>
              </a:rPr>
              <a:t> của An </a:t>
            </a:r>
            <a:endParaRPr b="1" sz="2100">
              <a:latin typeface="Roboto"/>
              <a:ea typeface="Roboto"/>
              <a:cs typeface="Roboto"/>
              <a:sym typeface="Roboto"/>
            </a:endParaRPr>
          </a:p>
          <a:p>
            <a:pPr indent="0" lvl="0" marL="0" rtl="0" algn="ctr">
              <a:spcBef>
                <a:spcPts val="0"/>
              </a:spcBef>
              <a:spcAft>
                <a:spcPts val="0"/>
              </a:spcAft>
              <a:buNone/>
            </a:pPr>
            <a:r>
              <a:rPr lang="en-US" sz="2100">
                <a:latin typeface="Roboto"/>
                <a:ea typeface="Roboto"/>
                <a:cs typeface="Roboto"/>
                <a:sym typeface="Roboto"/>
              </a:rPr>
              <a:t>(her hobbies &amp; interests)</a:t>
            </a:r>
            <a:endParaRPr b="1" sz="2100">
              <a:latin typeface="Roboto"/>
              <a:ea typeface="Roboto"/>
              <a:cs typeface="Roboto"/>
              <a:sym typeface="Roboto"/>
            </a:endParaRPr>
          </a:p>
        </p:txBody>
      </p:sp>
      <p:sp>
        <p:nvSpPr>
          <p:cNvPr id="1017" name="Google Shape;1017;p39"/>
          <p:cNvSpPr/>
          <p:nvPr/>
        </p:nvSpPr>
        <p:spPr>
          <a:xfrm>
            <a:off x="12987850" y="6583750"/>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Công việc và việc học của An </a:t>
            </a:r>
            <a:endParaRPr b="1" sz="2100">
              <a:latin typeface="Roboto"/>
              <a:ea typeface="Roboto"/>
              <a:cs typeface="Roboto"/>
              <a:sym typeface="Roboto"/>
            </a:endParaRPr>
          </a:p>
          <a:p>
            <a:pPr indent="0" lvl="0" marL="0" rtl="0" algn="ctr">
              <a:spcBef>
                <a:spcPts val="0"/>
              </a:spcBef>
              <a:spcAft>
                <a:spcPts val="0"/>
              </a:spcAft>
              <a:buNone/>
            </a:pPr>
            <a:r>
              <a:rPr lang="en-US" sz="2100">
                <a:latin typeface="Roboto"/>
                <a:ea typeface="Roboto"/>
                <a:cs typeface="Roboto"/>
                <a:sym typeface="Roboto"/>
              </a:rPr>
              <a:t>(her current work or study)</a:t>
            </a:r>
            <a:endParaRPr sz="2100">
              <a:latin typeface="Roboto"/>
              <a:ea typeface="Roboto"/>
              <a:cs typeface="Roboto"/>
              <a:sym typeface="Roboto"/>
            </a:endParaRPr>
          </a:p>
        </p:txBody>
      </p:sp>
      <p:sp>
        <p:nvSpPr>
          <p:cNvPr id="1018" name="Google Shape;1018;p39"/>
          <p:cNvSpPr/>
          <p:nvPr/>
        </p:nvSpPr>
        <p:spPr>
          <a:xfrm>
            <a:off x="12987850" y="8150025"/>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b="1" lang="en-US" sz="2100">
                <a:latin typeface="Roboto"/>
                <a:ea typeface="Roboto"/>
                <a:cs typeface="Roboto"/>
                <a:sym typeface="Roboto"/>
              </a:rPr>
              <a:t>An có phù hợp với gia đình Jane</a:t>
            </a:r>
            <a:endParaRPr b="1" sz="2100">
              <a:latin typeface="Roboto"/>
              <a:ea typeface="Roboto"/>
              <a:cs typeface="Roboto"/>
              <a:sym typeface="Roboto"/>
            </a:endParaRPr>
          </a:p>
          <a:p>
            <a:pPr indent="0" lvl="0" marL="0" rtl="0" algn="ctr">
              <a:spcBef>
                <a:spcPts val="0"/>
              </a:spcBef>
              <a:spcAft>
                <a:spcPts val="0"/>
              </a:spcAft>
              <a:buNone/>
            </a:pPr>
            <a:r>
              <a:rPr lang="en-US" sz="2100">
                <a:latin typeface="Roboto"/>
                <a:ea typeface="Roboto"/>
                <a:cs typeface="Roboto"/>
                <a:sym typeface="Roboto"/>
              </a:rPr>
              <a:t>(if she will fit with Jane’s family)</a:t>
            </a:r>
            <a:endParaRPr sz="2100">
              <a:latin typeface="Roboto"/>
              <a:ea typeface="Roboto"/>
              <a:cs typeface="Roboto"/>
              <a:sym typeface="Roboto"/>
            </a:endParaRPr>
          </a:p>
        </p:txBody>
      </p:sp>
      <p:pic>
        <p:nvPicPr>
          <p:cNvPr id="1019" name="Google Shape;1019;p39"/>
          <p:cNvPicPr preferRelativeResize="0"/>
          <p:nvPr/>
        </p:nvPicPr>
        <p:blipFill>
          <a:blip r:embed="rId5">
            <a:alphaModFix/>
          </a:blip>
          <a:stretch>
            <a:fillRect/>
          </a:stretch>
        </p:blipFill>
        <p:spPr>
          <a:xfrm>
            <a:off x="363921" y="1369563"/>
            <a:ext cx="12152505" cy="8068113"/>
          </a:xfrm>
          <a:prstGeom prst="rect">
            <a:avLst/>
          </a:prstGeom>
          <a:noFill/>
          <a:ln>
            <a:noFill/>
          </a:ln>
        </p:spPr>
      </p:pic>
      <p:sp>
        <p:nvSpPr>
          <p:cNvPr id="1020" name="Google Shape;1020;p39"/>
          <p:cNvSpPr/>
          <p:nvPr/>
        </p:nvSpPr>
        <p:spPr>
          <a:xfrm>
            <a:off x="3877800" y="4788825"/>
            <a:ext cx="2466300" cy="4575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1" name="Google Shape;1021;p39"/>
          <p:cNvSpPr/>
          <p:nvPr/>
        </p:nvSpPr>
        <p:spPr>
          <a:xfrm>
            <a:off x="7588175" y="4788825"/>
            <a:ext cx="1735800" cy="4575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2" name="Google Shape;1022;p39"/>
          <p:cNvSpPr/>
          <p:nvPr/>
        </p:nvSpPr>
        <p:spPr>
          <a:xfrm>
            <a:off x="9384700" y="4788825"/>
            <a:ext cx="2251200" cy="4575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3" name="Google Shape;1023;p39"/>
          <p:cNvSpPr/>
          <p:nvPr/>
        </p:nvSpPr>
        <p:spPr>
          <a:xfrm>
            <a:off x="2074350" y="5313725"/>
            <a:ext cx="2394300" cy="4575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4" name="Google Shape;1024;p39"/>
          <p:cNvSpPr/>
          <p:nvPr/>
        </p:nvSpPr>
        <p:spPr>
          <a:xfrm>
            <a:off x="7326075" y="5313725"/>
            <a:ext cx="3410700" cy="4575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25" name="Google Shape;1025;p39"/>
          <p:cNvSpPr/>
          <p:nvPr/>
        </p:nvSpPr>
        <p:spPr>
          <a:xfrm>
            <a:off x="1173475" y="6313875"/>
            <a:ext cx="4641300" cy="457500"/>
          </a:xfrm>
          <a:prstGeom prst="rect">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13"/>
                                        </p:tgtEl>
                                        <p:attrNameLst>
                                          <p:attrName>style.visibility</p:attrName>
                                        </p:attrNameLst>
                                      </p:cBhvr>
                                      <p:to>
                                        <p:strVal val="visible"/>
                                      </p:to>
                                    </p:set>
                                    <p:anim calcmode="lin" valueType="num">
                                      <p:cBhvr additive="base">
                                        <p:cTn dur="1000"/>
                                        <p:tgtEl>
                                          <p:spTgt spid="101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grpSp>
        <p:nvGrpSpPr>
          <p:cNvPr id="1030" name="Google Shape;1030;p40"/>
          <p:cNvGrpSpPr/>
          <p:nvPr/>
        </p:nvGrpSpPr>
        <p:grpSpPr>
          <a:xfrm rot="10800000">
            <a:off x="15889620" y="-567232"/>
            <a:ext cx="7681773" cy="4261259"/>
            <a:chOff x="0" y="-38100"/>
            <a:chExt cx="406400" cy="225405"/>
          </a:xfrm>
        </p:grpSpPr>
        <p:sp>
          <p:nvSpPr>
            <p:cNvPr id="1031" name="Google Shape;1031;p40"/>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1032" name="Google Shape;1032;p40"/>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1033" name="Google Shape;1033;p40"/>
          <p:cNvSpPr/>
          <p:nvPr/>
        </p:nvSpPr>
        <p:spPr>
          <a:xfrm>
            <a:off x="3207542" y="76057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034" name="Google Shape;1034;p40"/>
          <p:cNvSpPr/>
          <p:nvPr/>
        </p:nvSpPr>
        <p:spPr>
          <a:xfrm>
            <a:off x="12449163" y="33974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035" name="Google Shape;1035;p40"/>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1036" name="Google Shape;1036;p40"/>
          <p:cNvGrpSpPr/>
          <p:nvPr/>
        </p:nvGrpSpPr>
        <p:grpSpPr>
          <a:xfrm>
            <a:off x="-2718010" y="9275955"/>
            <a:ext cx="7950378" cy="1707451"/>
            <a:chOff x="0" y="-384760"/>
            <a:chExt cx="10600504" cy="2276297"/>
          </a:xfrm>
        </p:grpSpPr>
        <p:grpSp>
          <p:nvGrpSpPr>
            <p:cNvPr id="1037" name="Google Shape;1037;p40"/>
            <p:cNvGrpSpPr/>
            <p:nvPr/>
          </p:nvGrpSpPr>
          <p:grpSpPr>
            <a:xfrm>
              <a:off x="0" y="-384760"/>
              <a:ext cx="10600504" cy="2276297"/>
              <a:chOff x="0" y="-38100"/>
              <a:chExt cx="1049690" cy="225405"/>
            </a:xfrm>
          </p:grpSpPr>
          <p:sp>
            <p:nvSpPr>
              <p:cNvPr id="1038" name="Google Shape;1038;p40"/>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1039" name="Google Shape;1039;p40"/>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40" name="Google Shape;1040;p40"/>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41" name="Google Shape;1041;p40"/>
          <p:cNvSpPr/>
          <p:nvPr/>
        </p:nvSpPr>
        <p:spPr>
          <a:xfrm>
            <a:off x="-326075" y="492125"/>
            <a:ext cx="7364100" cy="6471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lang="en-US" sz="4000">
                <a:solidFill>
                  <a:schemeClr val="lt1"/>
                </a:solidFill>
              </a:rPr>
              <a:t>Xác định yêu cầu đề bài</a:t>
            </a:r>
            <a:endParaRPr sz="4000">
              <a:solidFill>
                <a:schemeClr val="lt1"/>
              </a:solidFill>
            </a:endParaRPr>
          </a:p>
        </p:txBody>
      </p:sp>
      <p:sp>
        <p:nvSpPr>
          <p:cNvPr id="1042" name="Google Shape;1042;p40"/>
          <p:cNvSpPr txBox="1"/>
          <p:nvPr/>
        </p:nvSpPr>
        <p:spPr>
          <a:xfrm>
            <a:off x="1192650" y="7124275"/>
            <a:ext cx="10661700" cy="120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rPr lang="en-US" sz="2200"/>
              <a:t>You should write </a:t>
            </a:r>
            <a:r>
              <a:rPr lang="en-US" sz="2200" u="sng">
                <a:highlight>
                  <a:srgbClr val="F7B94C"/>
                </a:highlight>
              </a:rPr>
              <a:t>at least</a:t>
            </a:r>
            <a:r>
              <a:rPr lang="en-US" sz="2200"/>
              <a:t> </a:t>
            </a:r>
            <a:r>
              <a:rPr b="1" lang="en-US" sz="2200"/>
              <a:t>120 words</a:t>
            </a:r>
            <a:r>
              <a:rPr lang="en-US" sz="2200"/>
              <a:t>. Your response will be evaluated in terms of </a:t>
            </a:r>
            <a:r>
              <a:rPr lang="en-US" sz="2200" u="sng"/>
              <a:t>Task fulfilment</a:t>
            </a:r>
            <a:r>
              <a:rPr lang="en-US" sz="2200"/>
              <a:t>, </a:t>
            </a:r>
            <a:r>
              <a:rPr lang="en-US" sz="2200" u="sng"/>
              <a:t>Organization</a:t>
            </a:r>
            <a:r>
              <a:rPr lang="en-US" sz="2200"/>
              <a:t>, </a:t>
            </a:r>
            <a:r>
              <a:rPr lang="en-US" sz="2200" u="sng"/>
              <a:t>Vocabulary </a:t>
            </a:r>
            <a:r>
              <a:rPr lang="en-US" sz="2200"/>
              <a:t>and </a:t>
            </a:r>
            <a:r>
              <a:rPr lang="en-US" sz="2200" u="sng"/>
              <a:t>Grammar</a:t>
            </a:r>
            <a:endParaRPr sz="2200"/>
          </a:p>
        </p:txBody>
      </p:sp>
      <p:sp>
        <p:nvSpPr>
          <p:cNvPr id="1043" name="Google Shape;1043;p40"/>
          <p:cNvSpPr txBox="1"/>
          <p:nvPr/>
        </p:nvSpPr>
        <p:spPr>
          <a:xfrm>
            <a:off x="1193300" y="2872925"/>
            <a:ext cx="8896800" cy="5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US" sz="2200"/>
              <a:t>You should spend about 20 minutes on this task.</a:t>
            </a:r>
            <a:endParaRPr/>
          </a:p>
        </p:txBody>
      </p:sp>
      <p:sp>
        <p:nvSpPr>
          <p:cNvPr id="1044" name="Google Shape;1044;p40"/>
          <p:cNvSpPr txBox="1"/>
          <p:nvPr/>
        </p:nvSpPr>
        <p:spPr>
          <a:xfrm>
            <a:off x="1224325" y="3649675"/>
            <a:ext cx="9167700" cy="34746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US" sz="2000"/>
              <a:t>An English-speaking friend wants to spend a two-week holiday in your region and has written asking for information and advice. Write a letter to your friend. In your letter, you should </a:t>
            </a:r>
            <a:endParaRPr sz="2000"/>
          </a:p>
          <a:p>
            <a:pPr indent="-368300" lvl="0" marL="457200" rtl="0" algn="just">
              <a:lnSpc>
                <a:spcPct val="150000"/>
              </a:lnSpc>
              <a:spcBef>
                <a:spcPts val="0"/>
              </a:spcBef>
              <a:spcAft>
                <a:spcPts val="0"/>
              </a:spcAft>
              <a:buSzPts val="2200"/>
              <a:buChar char="●"/>
            </a:pPr>
            <a:r>
              <a:rPr lang="en-US" sz="2000"/>
              <a:t>Offer to find somewhere to stay </a:t>
            </a:r>
            <a:endParaRPr sz="2000"/>
          </a:p>
          <a:p>
            <a:pPr indent="-368300" lvl="0" marL="457200" rtl="0" algn="just">
              <a:lnSpc>
                <a:spcPct val="150000"/>
              </a:lnSpc>
              <a:spcBef>
                <a:spcPts val="0"/>
              </a:spcBef>
              <a:spcAft>
                <a:spcPts val="0"/>
              </a:spcAft>
              <a:buSzPts val="2200"/>
              <a:buChar char="●"/>
            </a:pPr>
            <a:r>
              <a:rPr lang="en-US" sz="2000"/>
              <a:t> Give information about weather conditions</a:t>
            </a:r>
            <a:endParaRPr sz="2000"/>
          </a:p>
          <a:p>
            <a:pPr indent="-368300" lvl="0" marL="457200" rtl="0" algn="just">
              <a:lnSpc>
                <a:spcPct val="150000"/>
              </a:lnSpc>
              <a:spcBef>
                <a:spcPts val="0"/>
              </a:spcBef>
              <a:spcAft>
                <a:spcPts val="0"/>
              </a:spcAft>
              <a:buSzPts val="2200"/>
              <a:buChar char="●"/>
            </a:pPr>
            <a:r>
              <a:rPr lang="en-US" sz="2000"/>
              <a:t> Give advice about what to do </a:t>
            </a:r>
            <a:endParaRPr sz="2100">
              <a:solidFill>
                <a:schemeClr val="dk1"/>
              </a:solidFill>
            </a:endParaRPr>
          </a:p>
          <a:p>
            <a:pPr indent="0" lvl="0" marL="0" rtl="0" algn="l">
              <a:lnSpc>
                <a:spcPct val="150000"/>
              </a:lnSpc>
              <a:spcBef>
                <a:spcPts val="0"/>
              </a:spcBef>
              <a:spcAft>
                <a:spcPts val="0"/>
              </a:spcAft>
              <a:buNone/>
            </a:pPr>
            <a:r>
              <a:rPr lang="en-US" sz="2100">
                <a:solidFill>
                  <a:schemeClr val="dk1"/>
                </a:solidFill>
              </a:rPr>
              <a:t>Write an email responding to your friend.</a:t>
            </a:r>
            <a:endParaRPr sz="2100">
              <a:solidFill>
                <a:schemeClr val="dk1"/>
              </a:solidFill>
            </a:endParaRPr>
          </a:p>
        </p:txBody>
      </p:sp>
      <p:sp>
        <p:nvSpPr>
          <p:cNvPr id="1045" name="Google Shape;1045;p40"/>
          <p:cNvSpPr/>
          <p:nvPr/>
        </p:nvSpPr>
        <p:spPr>
          <a:xfrm>
            <a:off x="381275" y="2498725"/>
            <a:ext cx="11629500" cy="6364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46" name="Google Shape;1046;p40"/>
          <p:cNvSpPr/>
          <p:nvPr/>
        </p:nvSpPr>
        <p:spPr>
          <a:xfrm>
            <a:off x="642675" y="2872925"/>
            <a:ext cx="11112600" cy="5577300"/>
          </a:xfrm>
          <a:prstGeom prst="rect">
            <a:avLst/>
          </a:prstGeom>
          <a:noFill/>
          <a:ln cap="flat" cmpd="sng" w="19050">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47" name="Google Shape;1047;p40"/>
          <p:cNvSpPr/>
          <p:nvPr/>
        </p:nvSpPr>
        <p:spPr>
          <a:xfrm>
            <a:off x="1328050" y="6578100"/>
            <a:ext cx="4859100" cy="456000"/>
          </a:xfrm>
          <a:prstGeom prst="rect">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48" name="Google Shape;1048;p40"/>
          <p:cNvSpPr/>
          <p:nvPr/>
        </p:nvSpPr>
        <p:spPr>
          <a:xfrm>
            <a:off x="1328050" y="5127400"/>
            <a:ext cx="4224900" cy="4560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49" name="Google Shape;1049;p40"/>
          <p:cNvSpPr/>
          <p:nvPr/>
        </p:nvSpPr>
        <p:spPr>
          <a:xfrm>
            <a:off x="1328050" y="6031925"/>
            <a:ext cx="4224900" cy="4560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50" name="Google Shape;1050;p40"/>
          <p:cNvSpPr/>
          <p:nvPr/>
        </p:nvSpPr>
        <p:spPr>
          <a:xfrm>
            <a:off x="1328050" y="5609525"/>
            <a:ext cx="5348400" cy="4560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51" name="Google Shape;1051;p40"/>
          <p:cNvSpPr txBox="1"/>
          <p:nvPr/>
        </p:nvSpPr>
        <p:spPr>
          <a:xfrm>
            <a:off x="3871804" y="1463600"/>
            <a:ext cx="5303400" cy="846600"/>
          </a:xfrm>
          <a:prstGeom prst="rect">
            <a:avLst/>
          </a:prstGeom>
          <a:noFill/>
          <a:ln>
            <a:noFill/>
          </a:ln>
        </p:spPr>
        <p:txBody>
          <a:bodyPr anchorCtr="0" anchor="t" bIns="0" lIns="0" spcFirstLastPara="1" rIns="0" wrap="square" tIns="0">
            <a:spAutoFit/>
          </a:bodyPr>
          <a:lstStyle/>
          <a:p>
            <a:pPr indent="0" lvl="0" marL="0" marR="0" rtl="0" algn="ctr">
              <a:lnSpc>
                <a:spcPct val="119998"/>
              </a:lnSpc>
              <a:spcBef>
                <a:spcPts val="0"/>
              </a:spcBef>
              <a:spcAft>
                <a:spcPts val="0"/>
              </a:spcAft>
              <a:buNone/>
            </a:pPr>
            <a:r>
              <a:rPr lang="en-US" sz="5500">
                <a:solidFill>
                  <a:srgbClr val="018345"/>
                </a:solidFill>
                <a:latin typeface="Montserrat SemiBold"/>
                <a:ea typeface="Montserrat SemiBold"/>
                <a:cs typeface="Montserrat SemiBold"/>
                <a:sym typeface="Montserrat SemiBold"/>
              </a:rPr>
              <a:t>Thực hành</a:t>
            </a:r>
            <a:endParaRPr sz="5500">
              <a:latin typeface="Montserrat SemiBold"/>
              <a:ea typeface="Montserrat SemiBold"/>
              <a:cs typeface="Montserrat SemiBold"/>
              <a:sym typeface="Montserrat SemiBold"/>
            </a:endParaRPr>
          </a:p>
        </p:txBody>
      </p:sp>
      <p:sp>
        <p:nvSpPr>
          <p:cNvPr id="1052" name="Google Shape;1052;p40"/>
          <p:cNvSpPr/>
          <p:nvPr/>
        </p:nvSpPr>
        <p:spPr>
          <a:xfrm>
            <a:off x="12840375" y="1945650"/>
            <a:ext cx="4721700" cy="939000"/>
          </a:xfrm>
          <a:prstGeom prst="round2DiagRect">
            <a:avLst>
              <a:gd fmla="val 50000" name="adj1"/>
              <a:gd fmla="val 0" name="adj2"/>
            </a:avLst>
          </a:prstGeom>
          <a:solidFill>
            <a:srgbClr val="4CB4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rgbClr val="FEFEFE"/>
                </a:solidFill>
                <a:latin typeface="Roboto"/>
                <a:ea typeface="Roboto"/>
                <a:cs typeface="Roboto"/>
                <a:sym typeface="Roboto"/>
              </a:rPr>
              <a:t>Viết thư phản hồi cho …</a:t>
            </a:r>
            <a:endParaRPr b="1" sz="2100">
              <a:solidFill>
                <a:srgbClr val="FEFEFE"/>
              </a:solidFill>
              <a:latin typeface="Roboto"/>
              <a:ea typeface="Roboto"/>
              <a:cs typeface="Roboto"/>
              <a:sym typeface="Roboto"/>
            </a:endParaRPr>
          </a:p>
        </p:txBody>
      </p:sp>
      <p:sp>
        <p:nvSpPr>
          <p:cNvPr id="1053" name="Google Shape;1053;p40"/>
          <p:cNvSpPr/>
          <p:nvPr/>
        </p:nvSpPr>
        <p:spPr>
          <a:xfrm>
            <a:off x="12840375" y="3626700"/>
            <a:ext cx="47217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
        <p:nvSpPr>
          <p:cNvPr id="1054" name="Google Shape;1054;p40"/>
          <p:cNvSpPr/>
          <p:nvPr/>
        </p:nvSpPr>
        <p:spPr>
          <a:xfrm>
            <a:off x="12916575" y="5322275"/>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b="1" sz="2100">
              <a:latin typeface="Roboto"/>
              <a:ea typeface="Roboto"/>
              <a:cs typeface="Roboto"/>
              <a:sym typeface="Roboto"/>
            </a:endParaRPr>
          </a:p>
        </p:txBody>
      </p:sp>
      <p:sp>
        <p:nvSpPr>
          <p:cNvPr id="1055" name="Google Shape;1055;p40"/>
          <p:cNvSpPr/>
          <p:nvPr/>
        </p:nvSpPr>
        <p:spPr>
          <a:xfrm>
            <a:off x="12987850" y="6888550"/>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grpSp>
        <p:nvGrpSpPr>
          <p:cNvPr id="1060" name="Google Shape;1060;p41"/>
          <p:cNvGrpSpPr/>
          <p:nvPr/>
        </p:nvGrpSpPr>
        <p:grpSpPr>
          <a:xfrm rot="10800000">
            <a:off x="15889620" y="-567232"/>
            <a:ext cx="7681773" cy="4261259"/>
            <a:chOff x="0" y="-38100"/>
            <a:chExt cx="406400" cy="225405"/>
          </a:xfrm>
        </p:grpSpPr>
        <p:sp>
          <p:nvSpPr>
            <p:cNvPr id="1061" name="Google Shape;1061;p41"/>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1062" name="Google Shape;1062;p41"/>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1063" name="Google Shape;1063;p41"/>
          <p:cNvSpPr/>
          <p:nvPr/>
        </p:nvSpPr>
        <p:spPr>
          <a:xfrm>
            <a:off x="3207542" y="76057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064" name="Google Shape;1064;p41"/>
          <p:cNvSpPr/>
          <p:nvPr/>
        </p:nvSpPr>
        <p:spPr>
          <a:xfrm>
            <a:off x="12449163" y="33974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065" name="Google Shape;1065;p41"/>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1066" name="Google Shape;1066;p41"/>
          <p:cNvGrpSpPr/>
          <p:nvPr/>
        </p:nvGrpSpPr>
        <p:grpSpPr>
          <a:xfrm>
            <a:off x="-2718010" y="9275955"/>
            <a:ext cx="7950378" cy="1707451"/>
            <a:chOff x="0" y="-384760"/>
            <a:chExt cx="10600504" cy="2276297"/>
          </a:xfrm>
        </p:grpSpPr>
        <p:grpSp>
          <p:nvGrpSpPr>
            <p:cNvPr id="1067" name="Google Shape;1067;p41"/>
            <p:cNvGrpSpPr/>
            <p:nvPr/>
          </p:nvGrpSpPr>
          <p:grpSpPr>
            <a:xfrm>
              <a:off x="0" y="-384760"/>
              <a:ext cx="10600504" cy="2276297"/>
              <a:chOff x="0" y="-38100"/>
              <a:chExt cx="1049690" cy="225405"/>
            </a:xfrm>
          </p:grpSpPr>
          <p:sp>
            <p:nvSpPr>
              <p:cNvPr id="1068" name="Google Shape;1068;p41"/>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1069" name="Google Shape;1069;p41"/>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70" name="Google Shape;1070;p41"/>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71" name="Google Shape;1071;p41"/>
          <p:cNvSpPr/>
          <p:nvPr/>
        </p:nvSpPr>
        <p:spPr>
          <a:xfrm>
            <a:off x="-326075" y="492125"/>
            <a:ext cx="7364100" cy="6471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lang="en-US" sz="4000">
                <a:solidFill>
                  <a:schemeClr val="lt1"/>
                </a:solidFill>
              </a:rPr>
              <a:t>Xác định yêu cầu đề bài</a:t>
            </a:r>
            <a:endParaRPr sz="4000">
              <a:solidFill>
                <a:schemeClr val="lt1"/>
              </a:solidFill>
            </a:endParaRPr>
          </a:p>
        </p:txBody>
      </p:sp>
      <p:sp>
        <p:nvSpPr>
          <p:cNvPr id="1072" name="Google Shape;1072;p41"/>
          <p:cNvSpPr txBox="1"/>
          <p:nvPr/>
        </p:nvSpPr>
        <p:spPr>
          <a:xfrm>
            <a:off x="1192650" y="7403400"/>
            <a:ext cx="10661700" cy="120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rPr lang="en-US" sz="2200"/>
              <a:t>You should write </a:t>
            </a:r>
            <a:r>
              <a:rPr lang="en-US" sz="2200" u="sng">
                <a:highlight>
                  <a:srgbClr val="F7B94C"/>
                </a:highlight>
              </a:rPr>
              <a:t>at least</a:t>
            </a:r>
            <a:r>
              <a:rPr lang="en-US" sz="2200"/>
              <a:t> </a:t>
            </a:r>
            <a:r>
              <a:rPr b="1" lang="en-US" sz="2200"/>
              <a:t>120 words</a:t>
            </a:r>
            <a:r>
              <a:rPr lang="en-US" sz="2200"/>
              <a:t>. Your response will be evaluated in terms of </a:t>
            </a:r>
            <a:r>
              <a:rPr lang="en-US" sz="2200" u="sng"/>
              <a:t>Task fulfilment</a:t>
            </a:r>
            <a:r>
              <a:rPr lang="en-US" sz="2200"/>
              <a:t>, </a:t>
            </a:r>
            <a:r>
              <a:rPr lang="en-US" sz="2200" u="sng"/>
              <a:t>Organization</a:t>
            </a:r>
            <a:r>
              <a:rPr lang="en-US" sz="2200"/>
              <a:t>, </a:t>
            </a:r>
            <a:r>
              <a:rPr lang="en-US" sz="2200" u="sng"/>
              <a:t>Vocabulary </a:t>
            </a:r>
            <a:r>
              <a:rPr lang="en-US" sz="2200"/>
              <a:t>and </a:t>
            </a:r>
            <a:r>
              <a:rPr lang="en-US" sz="2200" u="sng"/>
              <a:t>Grammar</a:t>
            </a:r>
            <a:endParaRPr sz="2200"/>
          </a:p>
        </p:txBody>
      </p:sp>
      <p:sp>
        <p:nvSpPr>
          <p:cNvPr id="1073" name="Google Shape;1073;p41"/>
          <p:cNvSpPr txBox="1"/>
          <p:nvPr/>
        </p:nvSpPr>
        <p:spPr>
          <a:xfrm>
            <a:off x="1193300" y="2872925"/>
            <a:ext cx="8896800" cy="5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US" sz="2200"/>
              <a:t>You should spend about 20 minutes on this task.</a:t>
            </a:r>
            <a:endParaRPr/>
          </a:p>
        </p:txBody>
      </p:sp>
      <p:sp>
        <p:nvSpPr>
          <p:cNvPr id="1074" name="Google Shape;1074;p41"/>
          <p:cNvSpPr txBox="1"/>
          <p:nvPr/>
        </p:nvSpPr>
        <p:spPr>
          <a:xfrm>
            <a:off x="1224325" y="3649675"/>
            <a:ext cx="9167700" cy="4177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US" sz="2000"/>
              <a:t>You have received an email from your English pen-friend. Read his email and give him the information he required.</a:t>
            </a:r>
            <a:endParaRPr sz="2000"/>
          </a:p>
          <a:p>
            <a:pPr indent="0" lvl="0" marL="0" rtl="0" algn="just">
              <a:lnSpc>
                <a:spcPct val="150000"/>
              </a:lnSpc>
              <a:spcBef>
                <a:spcPts val="0"/>
              </a:spcBef>
              <a:spcAft>
                <a:spcPts val="0"/>
              </a:spcAft>
              <a:buNone/>
            </a:pPr>
            <a:r>
              <a:rPr lang="en-US" sz="2000">
                <a:latin typeface="Pacifico"/>
                <a:ea typeface="Pacifico"/>
                <a:cs typeface="Pacifico"/>
                <a:sym typeface="Pacifico"/>
              </a:rPr>
              <a:t>“How are you these days? I'm sorry for not keeping in touch with you more often. I have been busy lately. We are planning to organise the Mid-autumn festival for a group of Vietnamese students, so I need some information on how to celebrate it. I would also like to know the kinds of gifts children often receive and the types of food that are often served during the festival.”</a:t>
            </a:r>
            <a:endParaRPr sz="2000">
              <a:latin typeface="Pacifico"/>
              <a:ea typeface="Pacifico"/>
              <a:cs typeface="Pacifico"/>
              <a:sym typeface="Pacifico"/>
            </a:endParaRPr>
          </a:p>
          <a:p>
            <a:pPr indent="0" lvl="0" marL="0" rtl="0" algn="just">
              <a:lnSpc>
                <a:spcPct val="150000"/>
              </a:lnSpc>
              <a:spcBef>
                <a:spcPts val="0"/>
              </a:spcBef>
              <a:spcAft>
                <a:spcPts val="0"/>
              </a:spcAft>
              <a:buNone/>
            </a:pPr>
            <a:r>
              <a:rPr lang="en-US" sz="2000"/>
              <a:t>Write an email to respond to your friend. </a:t>
            </a:r>
            <a:endParaRPr sz="2000"/>
          </a:p>
          <a:p>
            <a:pPr indent="0" lvl="0" marL="0" rtl="0" algn="just">
              <a:lnSpc>
                <a:spcPct val="150000"/>
              </a:lnSpc>
              <a:spcBef>
                <a:spcPts val="0"/>
              </a:spcBef>
              <a:spcAft>
                <a:spcPts val="0"/>
              </a:spcAft>
              <a:buNone/>
            </a:pPr>
            <a:r>
              <a:t/>
            </a:r>
            <a:endParaRPr sz="2000"/>
          </a:p>
          <a:p>
            <a:pPr indent="0" lvl="0" marL="0" rtl="0" algn="just">
              <a:lnSpc>
                <a:spcPct val="150000"/>
              </a:lnSpc>
              <a:spcBef>
                <a:spcPts val="0"/>
              </a:spcBef>
              <a:spcAft>
                <a:spcPts val="0"/>
              </a:spcAft>
              <a:buNone/>
            </a:pPr>
            <a:r>
              <a:t/>
            </a:r>
            <a:endParaRPr sz="2000"/>
          </a:p>
        </p:txBody>
      </p:sp>
      <p:sp>
        <p:nvSpPr>
          <p:cNvPr id="1075" name="Google Shape;1075;p41"/>
          <p:cNvSpPr/>
          <p:nvPr/>
        </p:nvSpPr>
        <p:spPr>
          <a:xfrm>
            <a:off x="402525" y="2498725"/>
            <a:ext cx="11629500" cy="6364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76" name="Google Shape;1076;p41"/>
          <p:cNvSpPr/>
          <p:nvPr/>
        </p:nvSpPr>
        <p:spPr>
          <a:xfrm>
            <a:off x="742875" y="2825500"/>
            <a:ext cx="10948800" cy="5577300"/>
          </a:xfrm>
          <a:prstGeom prst="rect">
            <a:avLst/>
          </a:prstGeom>
          <a:noFill/>
          <a:ln cap="flat" cmpd="sng" w="19050">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77" name="Google Shape;1077;p41"/>
          <p:cNvSpPr txBox="1"/>
          <p:nvPr/>
        </p:nvSpPr>
        <p:spPr>
          <a:xfrm>
            <a:off x="3338404" y="1463600"/>
            <a:ext cx="5303400" cy="846600"/>
          </a:xfrm>
          <a:prstGeom prst="rect">
            <a:avLst/>
          </a:prstGeom>
          <a:noFill/>
          <a:ln>
            <a:noFill/>
          </a:ln>
        </p:spPr>
        <p:txBody>
          <a:bodyPr anchorCtr="0" anchor="t" bIns="0" lIns="0" spcFirstLastPara="1" rIns="0" wrap="square" tIns="0">
            <a:spAutoFit/>
          </a:bodyPr>
          <a:lstStyle/>
          <a:p>
            <a:pPr indent="0" lvl="0" marL="0" marR="0" rtl="0" algn="ctr">
              <a:lnSpc>
                <a:spcPct val="119998"/>
              </a:lnSpc>
              <a:spcBef>
                <a:spcPts val="0"/>
              </a:spcBef>
              <a:spcAft>
                <a:spcPts val="0"/>
              </a:spcAft>
              <a:buNone/>
            </a:pPr>
            <a:r>
              <a:rPr lang="en-US" sz="5500">
                <a:solidFill>
                  <a:srgbClr val="018345"/>
                </a:solidFill>
                <a:latin typeface="Montserrat SemiBold"/>
                <a:ea typeface="Montserrat SemiBold"/>
                <a:cs typeface="Montserrat SemiBold"/>
                <a:sym typeface="Montserrat SemiBold"/>
              </a:rPr>
              <a:t>Thực hành</a:t>
            </a:r>
            <a:endParaRPr sz="5500">
              <a:latin typeface="Montserrat SemiBold"/>
              <a:ea typeface="Montserrat SemiBold"/>
              <a:cs typeface="Montserrat SemiBold"/>
              <a:sym typeface="Montserrat SemiBold"/>
            </a:endParaRPr>
          </a:p>
        </p:txBody>
      </p:sp>
      <p:sp>
        <p:nvSpPr>
          <p:cNvPr id="1078" name="Google Shape;1078;p41"/>
          <p:cNvSpPr/>
          <p:nvPr/>
        </p:nvSpPr>
        <p:spPr>
          <a:xfrm>
            <a:off x="12840375" y="1945650"/>
            <a:ext cx="4721700" cy="939000"/>
          </a:xfrm>
          <a:prstGeom prst="round2DiagRect">
            <a:avLst>
              <a:gd fmla="val 50000" name="adj1"/>
              <a:gd fmla="val 0" name="adj2"/>
            </a:avLst>
          </a:prstGeom>
          <a:solidFill>
            <a:srgbClr val="4CB4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rgbClr val="FEFEFE"/>
                </a:solidFill>
                <a:latin typeface="Roboto"/>
                <a:ea typeface="Roboto"/>
                <a:cs typeface="Roboto"/>
                <a:sym typeface="Roboto"/>
              </a:rPr>
              <a:t>Viết thư phản hồi cho …</a:t>
            </a:r>
            <a:endParaRPr b="1" sz="2100">
              <a:solidFill>
                <a:srgbClr val="FEFEFE"/>
              </a:solidFill>
              <a:latin typeface="Roboto"/>
              <a:ea typeface="Roboto"/>
              <a:cs typeface="Roboto"/>
              <a:sym typeface="Roboto"/>
            </a:endParaRPr>
          </a:p>
        </p:txBody>
      </p:sp>
      <p:sp>
        <p:nvSpPr>
          <p:cNvPr id="1079" name="Google Shape;1079;p41"/>
          <p:cNvSpPr/>
          <p:nvPr/>
        </p:nvSpPr>
        <p:spPr>
          <a:xfrm>
            <a:off x="12840375" y="3626700"/>
            <a:ext cx="47217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
        <p:nvSpPr>
          <p:cNvPr id="1080" name="Google Shape;1080;p41"/>
          <p:cNvSpPr/>
          <p:nvPr/>
        </p:nvSpPr>
        <p:spPr>
          <a:xfrm>
            <a:off x="12916575" y="5322275"/>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b="1" sz="2100">
              <a:latin typeface="Roboto"/>
              <a:ea typeface="Roboto"/>
              <a:cs typeface="Roboto"/>
              <a:sym typeface="Roboto"/>
            </a:endParaRPr>
          </a:p>
        </p:txBody>
      </p:sp>
      <p:sp>
        <p:nvSpPr>
          <p:cNvPr id="1081" name="Google Shape;1081;p41"/>
          <p:cNvSpPr/>
          <p:nvPr/>
        </p:nvSpPr>
        <p:spPr>
          <a:xfrm>
            <a:off x="12987850" y="6888550"/>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grpSp>
        <p:nvGrpSpPr>
          <p:cNvPr id="1086" name="Google Shape;1086;p42"/>
          <p:cNvGrpSpPr/>
          <p:nvPr/>
        </p:nvGrpSpPr>
        <p:grpSpPr>
          <a:xfrm rot="10800000">
            <a:off x="15889620" y="-567232"/>
            <a:ext cx="7681773" cy="4261259"/>
            <a:chOff x="0" y="-38100"/>
            <a:chExt cx="406400" cy="225405"/>
          </a:xfrm>
        </p:grpSpPr>
        <p:sp>
          <p:nvSpPr>
            <p:cNvPr id="1087" name="Google Shape;1087;p42"/>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1088" name="Google Shape;1088;p42"/>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1089" name="Google Shape;1089;p42"/>
          <p:cNvSpPr/>
          <p:nvPr/>
        </p:nvSpPr>
        <p:spPr>
          <a:xfrm>
            <a:off x="3207542" y="76057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090" name="Google Shape;1090;p42"/>
          <p:cNvSpPr/>
          <p:nvPr/>
        </p:nvSpPr>
        <p:spPr>
          <a:xfrm>
            <a:off x="12449163" y="33974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091" name="Google Shape;1091;p42"/>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1092" name="Google Shape;1092;p42"/>
          <p:cNvGrpSpPr/>
          <p:nvPr/>
        </p:nvGrpSpPr>
        <p:grpSpPr>
          <a:xfrm>
            <a:off x="-2718010" y="9275955"/>
            <a:ext cx="7950378" cy="1707451"/>
            <a:chOff x="0" y="-384760"/>
            <a:chExt cx="10600504" cy="2276297"/>
          </a:xfrm>
        </p:grpSpPr>
        <p:grpSp>
          <p:nvGrpSpPr>
            <p:cNvPr id="1093" name="Google Shape;1093;p42"/>
            <p:cNvGrpSpPr/>
            <p:nvPr/>
          </p:nvGrpSpPr>
          <p:grpSpPr>
            <a:xfrm>
              <a:off x="0" y="-384760"/>
              <a:ext cx="10600504" cy="2276297"/>
              <a:chOff x="0" y="-38100"/>
              <a:chExt cx="1049690" cy="225405"/>
            </a:xfrm>
          </p:grpSpPr>
          <p:sp>
            <p:nvSpPr>
              <p:cNvPr id="1094" name="Google Shape;1094;p42"/>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1095" name="Google Shape;1095;p42"/>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96" name="Google Shape;1096;p42"/>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97" name="Google Shape;1097;p42"/>
          <p:cNvSpPr/>
          <p:nvPr/>
        </p:nvSpPr>
        <p:spPr>
          <a:xfrm>
            <a:off x="-326075" y="492125"/>
            <a:ext cx="7364100" cy="6471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lang="en-US" sz="4000">
                <a:solidFill>
                  <a:schemeClr val="lt1"/>
                </a:solidFill>
              </a:rPr>
              <a:t>Xác định yêu cầu đề bài</a:t>
            </a:r>
            <a:endParaRPr sz="4000">
              <a:solidFill>
                <a:schemeClr val="lt1"/>
              </a:solidFill>
            </a:endParaRPr>
          </a:p>
        </p:txBody>
      </p:sp>
      <p:sp>
        <p:nvSpPr>
          <p:cNvPr id="1098" name="Google Shape;1098;p42"/>
          <p:cNvSpPr txBox="1"/>
          <p:nvPr/>
        </p:nvSpPr>
        <p:spPr>
          <a:xfrm>
            <a:off x="1224325" y="6175400"/>
            <a:ext cx="10661700" cy="120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rPr lang="en-US" sz="2200"/>
              <a:t>You should write </a:t>
            </a:r>
            <a:r>
              <a:rPr lang="en-US" sz="2200" u="sng">
                <a:highlight>
                  <a:srgbClr val="F7B94C"/>
                </a:highlight>
              </a:rPr>
              <a:t>at least</a:t>
            </a:r>
            <a:r>
              <a:rPr lang="en-US" sz="2200"/>
              <a:t> </a:t>
            </a:r>
            <a:r>
              <a:rPr b="1" lang="en-US" sz="2200"/>
              <a:t>120 words</a:t>
            </a:r>
            <a:r>
              <a:rPr lang="en-US" sz="2200"/>
              <a:t>. Your response will be evaluated in terms of </a:t>
            </a:r>
            <a:r>
              <a:rPr lang="en-US" sz="2200" u="sng"/>
              <a:t>Task fulfilment</a:t>
            </a:r>
            <a:r>
              <a:rPr lang="en-US" sz="2200"/>
              <a:t>, </a:t>
            </a:r>
            <a:r>
              <a:rPr lang="en-US" sz="2200" u="sng"/>
              <a:t>Organization</a:t>
            </a:r>
            <a:r>
              <a:rPr lang="en-US" sz="2200"/>
              <a:t>, </a:t>
            </a:r>
            <a:r>
              <a:rPr lang="en-US" sz="2200" u="sng"/>
              <a:t>Vocabulary </a:t>
            </a:r>
            <a:r>
              <a:rPr lang="en-US" sz="2200"/>
              <a:t>and </a:t>
            </a:r>
            <a:r>
              <a:rPr lang="en-US" sz="2200" u="sng"/>
              <a:t>Grammar</a:t>
            </a:r>
            <a:endParaRPr sz="2200"/>
          </a:p>
        </p:txBody>
      </p:sp>
      <p:sp>
        <p:nvSpPr>
          <p:cNvPr id="1099" name="Google Shape;1099;p42"/>
          <p:cNvSpPr txBox="1"/>
          <p:nvPr/>
        </p:nvSpPr>
        <p:spPr>
          <a:xfrm>
            <a:off x="1193300" y="2872925"/>
            <a:ext cx="8896800" cy="5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US" sz="2200"/>
              <a:t>You should spend about 20 minutes on this task.</a:t>
            </a:r>
            <a:endParaRPr/>
          </a:p>
        </p:txBody>
      </p:sp>
      <p:sp>
        <p:nvSpPr>
          <p:cNvPr id="1100" name="Google Shape;1100;p42"/>
          <p:cNvSpPr txBox="1"/>
          <p:nvPr/>
        </p:nvSpPr>
        <p:spPr>
          <a:xfrm>
            <a:off x="1224325" y="3649675"/>
            <a:ext cx="9167700" cy="2611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US" sz="2000"/>
              <a:t>You received part of a letter from your friend </a:t>
            </a:r>
            <a:endParaRPr sz="2000"/>
          </a:p>
          <a:p>
            <a:pPr indent="0" lvl="0" marL="0" rtl="0" algn="just">
              <a:lnSpc>
                <a:spcPct val="150000"/>
              </a:lnSpc>
              <a:spcBef>
                <a:spcPts val="0"/>
              </a:spcBef>
              <a:spcAft>
                <a:spcPts val="0"/>
              </a:spcAft>
              <a:buNone/>
            </a:pPr>
            <a:r>
              <a:rPr lang="en-US" sz="2000">
                <a:latin typeface="Pacifico"/>
                <a:ea typeface="Pacifico"/>
                <a:cs typeface="Pacifico"/>
                <a:sym typeface="Pacifico"/>
              </a:rPr>
              <a:t> “I hope you had a safe and sound trip back home. It was lovely to welcome you to England. In the attached files, I have sent you some photos of our trip.” </a:t>
            </a:r>
            <a:endParaRPr sz="2000">
              <a:latin typeface="Pacifico"/>
              <a:ea typeface="Pacifico"/>
              <a:cs typeface="Pacifico"/>
              <a:sym typeface="Pacifico"/>
            </a:endParaRPr>
          </a:p>
          <a:p>
            <a:pPr indent="0" lvl="0" marL="0" rtl="0" algn="just">
              <a:lnSpc>
                <a:spcPct val="150000"/>
              </a:lnSpc>
              <a:spcBef>
                <a:spcPts val="0"/>
              </a:spcBef>
              <a:spcAft>
                <a:spcPts val="0"/>
              </a:spcAft>
              <a:buNone/>
            </a:pPr>
            <a:r>
              <a:rPr lang="en-US" sz="2000"/>
              <a:t>Write a letter to thank your friends for the photos and for the holiday and invite them to come and stay with you.</a:t>
            </a:r>
            <a:endParaRPr sz="2000"/>
          </a:p>
          <a:p>
            <a:pPr indent="0" lvl="0" marL="0" rtl="0" algn="just">
              <a:lnSpc>
                <a:spcPct val="150000"/>
              </a:lnSpc>
              <a:spcBef>
                <a:spcPts val="0"/>
              </a:spcBef>
              <a:spcAft>
                <a:spcPts val="0"/>
              </a:spcAft>
              <a:buNone/>
            </a:pPr>
            <a:r>
              <a:t/>
            </a:r>
            <a:endParaRPr sz="2000"/>
          </a:p>
          <a:p>
            <a:pPr indent="0" lvl="0" marL="0" rtl="0" algn="just">
              <a:lnSpc>
                <a:spcPct val="150000"/>
              </a:lnSpc>
              <a:spcBef>
                <a:spcPts val="0"/>
              </a:spcBef>
              <a:spcAft>
                <a:spcPts val="0"/>
              </a:spcAft>
              <a:buNone/>
            </a:pPr>
            <a:r>
              <a:t/>
            </a:r>
            <a:endParaRPr sz="2000"/>
          </a:p>
        </p:txBody>
      </p:sp>
      <p:sp>
        <p:nvSpPr>
          <p:cNvPr id="1101" name="Google Shape;1101;p42"/>
          <p:cNvSpPr/>
          <p:nvPr/>
        </p:nvSpPr>
        <p:spPr>
          <a:xfrm>
            <a:off x="305075" y="2322113"/>
            <a:ext cx="11629500" cy="6364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02" name="Google Shape;1102;p42"/>
          <p:cNvSpPr/>
          <p:nvPr/>
        </p:nvSpPr>
        <p:spPr>
          <a:xfrm>
            <a:off x="581925" y="2651125"/>
            <a:ext cx="10948800" cy="5577300"/>
          </a:xfrm>
          <a:prstGeom prst="rect">
            <a:avLst/>
          </a:prstGeom>
          <a:noFill/>
          <a:ln cap="flat" cmpd="sng" w="19050">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03" name="Google Shape;1103;p42"/>
          <p:cNvSpPr txBox="1"/>
          <p:nvPr/>
        </p:nvSpPr>
        <p:spPr>
          <a:xfrm>
            <a:off x="3338404" y="1463600"/>
            <a:ext cx="5303400" cy="846600"/>
          </a:xfrm>
          <a:prstGeom prst="rect">
            <a:avLst/>
          </a:prstGeom>
          <a:noFill/>
          <a:ln>
            <a:noFill/>
          </a:ln>
        </p:spPr>
        <p:txBody>
          <a:bodyPr anchorCtr="0" anchor="t" bIns="0" lIns="0" spcFirstLastPara="1" rIns="0" wrap="square" tIns="0">
            <a:spAutoFit/>
          </a:bodyPr>
          <a:lstStyle/>
          <a:p>
            <a:pPr indent="0" lvl="0" marL="0" marR="0" rtl="0" algn="ctr">
              <a:lnSpc>
                <a:spcPct val="119998"/>
              </a:lnSpc>
              <a:spcBef>
                <a:spcPts val="0"/>
              </a:spcBef>
              <a:spcAft>
                <a:spcPts val="0"/>
              </a:spcAft>
              <a:buNone/>
            </a:pPr>
            <a:r>
              <a:rPr lang="en-US" sz="5500">
                <a:solidFill>
                  <a:srgbClr val="018345"/>
                </a:solidFill>
                <a:latin typeface="Montserrat SemiBold"/>
                <a:ea typeface="Montserrat SemiBold"/>
                <a:cs typeface="Montserrat SemiBold"/>
                <a:sym typeface="Montserrat SemiBold"/>
              </a:rPr>
              <a:t>Thực hành</a:t>
            </a:r>
            <a:endParaRPr sz="5500">
              <a:latin typeface="Montserrat SemiBold"/>
              <a:ea typeface="Montserrat SemiBold"/>
              <a:cs typeface="Montserrat SemiBold"/>
              <a:sym typeface="Montserrat SemiBold"/>
            </a:endParaRPr>
          </a:p>
        </p:txBody>
      </p:sp>
      <p:sp>
        <p:nvSpPr>
          <p:cNvPr id="1104" name="Google Shape;1104;p42"/>
          <p:cNvSpPr/>
          <p:nvPr/>
        </p:nvSpPr>
        <p:spPr>
          <a:xfrm>
            <a:off x="12840375" y="1945650"/>
            <a:ext cx="4721700" cy="939000"/>
          </a:xfrm>
          <a:prstGeom prst="round2DiagRect">
            <a:avLst>
              <a:gd fmla="val 50000" name="adj1"/>
              <a:gd fmla="val 0" name="adj2"/>
            </a:avLst>
          </a:prstGeom>
          <a:solidFill>
            <a:srgbClr val="4CB4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rgbClr val="FEFEFE"/>
                </a:solidFill>
                <a:latin typeface="Roboto"/>
                <a:ea typeface="Roboto"/>
                <a:cs typeface="Roboto"/>
                <a:sym typeface="Roboto"/>
              </a:rPr>
              <a:t>Viết thư phản hồi cho …</a:t>
            </a:r>
            <a:endParaRPr b="1" sz="2100">
              <a:solidFill>
                <a:srgbClr val="FEFEFE"/>
              </a:solidFill>
              <a:latin typeface="Roboto"/>
              <a:ea typeface="Roboto"/>
              <a:cs typeface="Roboto"/>
              <a:sym typeface="Roboto"/>
            </a:endParaRPr>
          </a:p>
        </p:txBody>
      </p:sp>
      <p:sp>
        <p:nvSpPr>
          <p:cNvPr id="1105" name="Google Shape;1105;p42"/>
          <p:cNvSpPr/>
          <p:nvPr/>
        </p:nvSpPr>
        <p:spPr>
          <a:xfrm>
            <a:off x="12840375" y="3626700"/>
            <a:ext cx="47217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
        <p:nvSpPr>
          <p:cNvPr id="1106" name="Google Shape;1106;p42"/>
          <p:cNvSpPr/>
          <p:nvPr/>
        </p:nvSpPr>
        <p:spPr>
          <a:xfrm>
            <a:off x="12916575" y="5322275"/>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b="1" sz="2100">
              <a:latin typeface="Roboto"/>
              <a:ea typeface="Roboto"/>
              <a:cs typeface="Roboto"/>
              <a:sym typeface="Roboto"/>
            </a:endParaRPr>
          </a:p>
        </p:txBody>
      </p:sp>
      <p:sp>
        <p:nvSpPr>
          <p:cNvPr id="1107" name="Google Shape;1107;p42"/>
          <p:cNvSpPr/>
          <p:nvPr/>
        </p:nvSpPr>
        <p:spPr>
          <a:xfrm>
            <a:off x="12987850" y="6888550"/>
            <a:ext cx="4641300" cy="939000"/>
          </a:xfrm>
          <a:prstGeom prst="round2DiagRect">
            <a:avLst>
              <a:gd fmla="val 50000" name="adj1"/>
              <a:gd fmla="val 0" name="adj2"/>
            </a:avLst>
          </a:prstGeom>
          <a:solidFill>
            <a:srgbClr val="00B050">
              <a:alpha val="156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a:t>
            </a:r>
            <a:endParaRPr sz="21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43"/>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Playfair Display"/>
              <a:buNone/>
            </a:pPr>
            <a:r>
              <a:rPr b="1" lang="en-US">
                <a:latin typeface="Arial"/>
                <a:ea typeface="Arial"/>
                <a:cs typeface="Arial"/>
                <a:sym typeface="Arial"/>
              </a:rPr>
              <a:t>04. BỐ CỤC THƯ</a:t>
            </a:r>
            <a:endParaRPr b="1">
              <a:latin typeface="Arial"/>
              <a:ea typeface="Arial"/>
              <a:cs typeface="Arial"/>
              <a:sym typeface="Arial"/>
            </a:endParaRPr>
          </a:p>
        </p:txBody>
      </p:sp>
      <p:graphicFrame>
        <p:nvGraphicFramePr>
          <p:cNvPr id="1113" name="Google Shape;1113;p43"/>
          <p:cNvGraphicFramePr/>
          <p:nvPr/>
        </p:nvGraphicFramePr>
        <p:xfrm>
          <a:off x="728313" y="2113388"/>
          <a:ext cx="3000000" cy="3000000"/>
        </p:xfrm>
        <a:graphic>
          <a:graphicData uri="http://schemas.openxmlformats.org/drawingml/2006/table">
            <a:tbl>
              <a:tblPr>
                <a:noFill/>
                <a:tableStyleId>{73C7BE49-EF32-4D05-BCF9-5AC670BFB818}</a:tableStyleId>
              </a:tblPr>
              <a:tblGrid>
                <a:gridCol w="1542225"/>
                <a:gridCol w="7632825"/>
                <a:gridCol w="7911050"/>
              </a:tblGrid>
              <a:tr h="1453500">
                <a:tc>
                  <a:txBody>
                    <a:bodyPr/>
                    <a:lstStyle/>
                    <a:p>
                      <a:pPr indent="0" lvl="0" marL="0" rtl="0" algn="ctr">
                        <a:spcBef>
                          <a:spcPts val="0"/>
                        </a:spcBef>
                        <a:spcAft>
                          <a:spcPts val="0"/>
                        </a:spcAft>
                        <a:buNone/>
                      </a:pPr>
                      <a:r>
                        <a:rPr b="1" lang="en-US" sz="2000"/>
                        <a:t>Phần</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ctr">
                        <a:spcBef>
                          <a:spcPts val="0"/>
                        </a:spcBef>
                        <a:spcAft>
                          <a:spcPts val="0"/>
                        </a:spcAft>
                        <a:buNone/>
                      </a:pPr>
                      <a:r>
                        <a:rPr b="1" lang="en-US" sz="2000"/>
                        <a:t>Thư thân mật (informal letter)</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ctr">
                        <a:spcBef>
                          <a:spcPts val="0"/>
                        </a:spcBef>
                        <a:spcAft>
                          <a:spcPts val="0"/>
                        </a:spcAft>
                        <a:buNone/>
                      </a:pPr>
                      <a:r>
                        <a:rPr b="1" lang="en-US" sz="2000"/>
                        <a:t>Thư trang trọng (formal letter)</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952550">
                <a:tc>
                  <a:txBody>
                    <a:bodyPr/>
                    <a:lstStyle/>
                    <a:p>
                      <a:pPr indent="0" lvl="0" marL="0" rtl="0" algn="l">
                        <a:spcBef>
                          <a:spcPts val="0"/>
                        </a:spcBef>
                        <a:spcAft>
                          <a:spcPts val="0"/>
                        </a:spcAft>
                        <a:buNone/>
                      </a:pPr>
                      <a:r>
                        <a:rPr lang="en-US" sz="2000"/>
                        <a:t>Mở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Dear + tên người nhận (</a:t>
                      </a:r>
                      <a:r>
                        <a:rPr lang="en-US" sz="2000">
                          <a:highlight>
                            <a:srgbClr val="FFFF00"/>
                          </a:highlight>
                        </a:rPr>
                        <a:t>Không dùng tên tiếng Việt</a:t>
                      </a:r>
                      <a:r>
                        <a:rPr lang="en-US" sz="2000"/>
                        <a:t>)</a:t>
                      </a:r>
                      <a:endParaRPr sz="2000"/>
                    </a:p>
                    <a:p>
                      <a:pPr indent="-355600" lvl="0" marL="457200" rtl="0" algn="l">
                        <a:spcBef>
                          <a:spcPts val="0"/>
                        </a:spcBef>
                        <a:spcAft>
                          <a:spcPts val="0"/>
                        </a:spcAft>
                        <a:buSzPts val="2000"/>
                        <a:buChar char="●"/>
                      </a:pPr>
                      <a:r>
                        <a:rPr lang="en-US" sz="2000"/>
                        <a:t>Chào hỏi và đưa ra lý do viết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Dear Sir or Madam, (hoặc Dear Mr.+Họ; Dear Ms.+Họ)</a:t>
                      </a:r>
                      <a:endParaRPr sz="2000"/>
                    </a:p>
                    <a:p>
                      <a:pPr indent="-355600" lvl="0" marL="457200" rtl="0" algn="l">
                        <a:spcBef>
                          <a:spcPts val="0"/>
                        </a:spcBef>
                        <a:spcAft>
                          <a:spcPts val="0"/>
                        </a:spcAft>
                        <a:buSzPts val="2000"/>
                        <a:buChar char="●"/>
                      </a:pPr>
                      <a:r>
                        <a:rPr lang="en-US" sz="2000"/>
                        <a:t>Đưa ra lý do viết thư </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1157000">
                <a:tc>
                  <a:txBody>
                    <a:bodyPr/>
                    <a:lstStyle/>
                    <a:p>
                      <a:pPr indent="0" lvl="0" marL="0" rtl="0" algn="l">
                        <a:spcBef>
                          <a:spcPts val="0"/>
                        </a:spcBef>
                        <a:spcAft>
                          <a:spcPts val="0"/>
                        </a:spcAft>
                        <a:buNone/>
                      </a:pPr>
                      <a:r>
                        <a:rPr lang="en-US" sz="2000"/>
                        <a:t>Thân bài</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Xử lý yêu cầu 1</a:t>
                      </a:r>
                      <a:endParaRPr sz="2000"/>
                    </a:p>
                    <a:p>
                      <a:pPr indent="-355600" lvl="0" marL="457200" rtl="0" algn="l">
                        <a:spcBef>
                          <a:spcPts val="0"/>
                        </a:spcBef>
                        <a:spcAft>
                          <a:spcPts val="0"/>
                        </a:spcAft>
                        <a:buSzPts val="2000"/>
                        <a:buChar char="●"/>
                      </a:pPr>
                      <a:r>
                        <a:rPr lang="en-US" sz="2000"/>
                        <a:t>Xử lý yêu cầu</a:t>
                      </a:r>
                      <a:r>
                        <a:rPr lang="en-US" sz="2000"/>
                        <a:t> 2</a:t>
                      </a:r>
                      <a:endParaRPr sz="2000"/>
                    </a:p>
                    <a:p>
                      <a:pPr indent="-355600" lvl="0" marL="457200" rtl="0" algn="l">
                        <a:spcBef>
                          <a:spcPts val="0"/>
                        </a:spcBef>
                        <a:spcAft>
                          <a:spcPts val="0"/>
                        </a:spcAft>
                        <a:buSzPts val="2000"/>
                        <a:buChar char="●"/>
                      </a:pPr>
                      <a:r>
                        <a:rPr lang="en-US" sz="2000"/>
                        <a:t>Xử lý yêu cầu 3</a:t>
                      </a:r>
                      <a:endParaRPr sz="2000"/>
                    </a:p>
                  </a:txBody>
                  <a:tcPr marT="63500" marB="63500" marR="63500" marL="63500" anchor="ctr">
                    <a:lnL cap="flat" cmpd="sng" w="12700">
                      <a:solidFill>
                        <a:srgbClr val="000000"/>
                      </a:solidFill>
                      <a:prstDash val="dash"/>
                      <a:round/>
                      <a:headEnd len="sm" w="sm" type="none"/>
                      <a:tailEnd len="sm" w="sm" type="none"/>
                    </a:lnL>
                    <a:lnR cap="flat" cmpd="sng" w="9525">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Xử lý yêu cầu 1</a:t>
                      </a:r>
                      <a:endParaRPr sz="2000"/>
                    </a:p>
                    <a:p>
                      <a:pPr indent="-355600" lvl="0" marL="457200" rtl="0" algn="l">
                        <a:spcBef>
                          <a:spcPts val="0"/>
                        </a:spcBef>
                        <a:spcAft>
                          <a:spcPts val="0"/>
                        </a:spcAft>
                        <a:buSzPts val="2000"/>
                        <a:buChar char="●"/>
                      </a:pPr>
                      <a:r>
                        <a:rPr lang="en-US" sz="2000"/>
                        <a:t>Xử lý yêu cầu 2</a:t>
                      </a:r>
                      <a:endParaRPr sz="2000"/>
                    </a:p>
                    <a:p>
                      <a:pPr indent="-355600" lvl="0" marL="457200" rtl="0" algn="l">
                        <a:spcBef>
                          <a:spcPts val="0"/>
                        </a:spcBef>
                        <a:spcAft>
                          <a:spcPts val="0"/>
                        </a:spcAft>
                        <a:buSzPts val="2000"/>
                        <a:buChar char="●"/>
                      </a:pPr>
                      <a:r>
                        <a:rPr lang="en-US" sz="2000"/>
                        <a:t>Xử lý yêu cầu 3</a:t>
                      </a:r>
                      <a:endParaRPr sz="2000"/>
                    </a:p>
                  </a:txBody>
                  <a:tcPr marT="63500" marB="63500" marR="63500" marL="63500" anchor="ctr">
                    <a:lnL cap="flat" cmpd="sng" w="9525">
                      <a:solidFill>
                        <a:srgbClr val="000000"/>
                      </a:solidFill>
                      <a:prstDash val="dash"/>
                      <a:round/>
                      <a:headEnd len="sm" w="sm" type="none"/>
                      <a:tailEnd len="sm" w="sm" type="none"/>
                    </a:lnL>
                    <a:lnR cap="flat" cmpd="sng" w="9525">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1416750">
                <a:tc>
                  <a:txBody>
                    <a:bodyPr/>
                    <a:lstStyle/>
                    <a:p>
                      <a:pPr indent="0" lvl="0" marL="0" rtl="0" algn="l">
                        <a:spcBef>
                          <a:spcPts val="0"/>
                        </a:spcBef>
                        <a:spcAft>
                          <a:spcPts val="0"/>
                        </a:spcAft>
                        <a:buNone/>
                      </a:pPr>
                      <a:r>
                        <a:rPr lang="en-US" sz="2000"/>
                        <a:t>Kết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Thông báo kết thư và bày tỏ muốn nhận phản hồi</a:t>
                      </a:r>
                      <a:endParaRPr sz="2000"/>
                    </a:p>
                    <a:p>
                      <a:pPr indent="-355600" lvl="0" marL="457200" rtl="0" algn="l">
                        <a:spcBef>
                          <a:spcPts val="0"/>
                        </a:spcBef>
                        <a:spcAft>
                          <a:spcPts val="0"/>
                        </a:spcAft>
                        <a:buSzPts val="2000"/>
                        <a:buChar char="●"/>
                      </a:pPr>
                      <a:r>
                        <a:rPr lang="en-US" sz="2000"/>
                        <a:t>Câu chào</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spcBef>
                          <a:spcPts val="0"/>
                        </a:spcBef>
                        <a:spcAft>
                          <a:spcPts val="0"/>
                        </a:spcAft>
                        <a:buSzPts val="2000"/>
                        <a:buChar char="●"/>
                      </a:pPr>
                      <a:r>
                        <a:rPr lang="en-US" sz="2000"/>
                        <a:t>Cảm ơn vì đã đọc thư</a:t>
                      </a:r>
                      <a:endParaRPr sz="2000"/>
                    </a:p>
                    <a:p>
                      <a:pPr indent="-355600" lvl="0" marL="457200" rtl="0" algn="l">
                        <a:spcBef>
                          <a:spcPts val="0"/>
                        </a:spcBef>
                        <a:spcAft>
                          <a:spcPts val="0"/>
                        </a:spcAft>
                        <a:buSzPts val="2000"/>
                        <a:buChar char="●"/>
                      </a:pPr>
                      <a:r>
                        <a:rPr lang="en-US" sz="2000"/>
                        <a:t>(Bày tỏ muốn nhận phản hồi từ người nhận thư - nếu cần)</a:t>
                      </a:r>
                      <a:endParaRPr sz="2000"/>
                    </a:p>
                    <a:p>
                      <a:pPr indent="-355600" lvl="0" marL="457200" rtl="0" algn="l">
                        <a:spcBef>
                          <a:spcPts val="0"/>
                        </a:spcBef>
                        <a:spcAft>
                          <a:spcPts val="0"/>
                        </a:spcAft>
                        <a:buSzPts val="2000"/>
                        <a:buChar char="●"/>
                      </a:pPr>
                      <a:r>
                        <a:rPr lang="en-US" sz="2000"/>
                        <a:t>Câu chào</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r>
              <a:tr h="792250">
                <a:tc>
                  <a:txBody>
                    <a:bodyPr/>
                    <a:lstStyle/>
                    <a:p>
                      <a:pPr indent="0" lvl="0" marL="0" rtl="0" algn="l">
                        <a:spcBef>
                          <a:spcPts val="0"/>
                        </a:spcBef>
                        <a:spcAft>
                          <a:spcPts val="0"/>
                        </a:spcAft>
                        <a:buNone/>
                      </a:pPr>
                      <a:r>
                        <a:rPr lang="en-US" sz="2000"/>
                        <a:t>Ký tên</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gridSpan="2">
                  <a:txBody>
                    <a:bodyPr/>
                    <a:lstStyle/>
                    <a:p>
                      <a:pPr indent="0" lvl="0" marL="0" rtl="0" algn="l">
                        <a:spcBef>
                          <a:spcPts val="0"/>
                        </a:spcBef>
                        <a:spcAft>
                          <a:spcPts val="0"/>
                        </a:spcAft>
                        <a:buNone/>
                      </a:pPr>
                      <a:r>
                        <a:rPr lang="en-US" sz="2000"/>
                        <a:t>Ký tên tiếng Anh của mình (nếu như đề bài không yêu cầu, thì không cần ký tên)</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hMerge="1"/>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44"/>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Playfair Display"/>
              <a:buNone/>
            </a:pPr>
            <a:r>
              <a:rPr b="1" lang="en-US">
                <a:latin typeface="Arial"/>
                <a:ea typeface="Arial"/>
                <a:cs typeface="Arial"/>
                <a:sym typeface="Arial"/>
              </a:rPr>
              <a:t>05. TEMPLATE THƯ THÂN MẬT</a:t>
            </a:r>
            <a:endParaRPr b="1">
              <a:latin typeface="Arial"/>
              <a:ea typeface="Arial"/>
              <a:cs typeface="Arial"/>
              <a:sym typeface="Arial"/>
            </a:endParaRPr>
          </a:p>
        </p:txBody>
      </p:sp>
      <p:graphicFrame>
        <p:nvGraphicFramePr>
          <p:cNvPr id="1119" name="Google Shape;1119;p44"/>
          <p:cNvGraphicFramePr/>
          <p:nvPr/>
        </p:nvGraphicFramePr>
        <p:xfrm>
          <a:off x="728313" y="2113388"/>
          <a:ext cx="3000000" cy="3000000"/>
        </p:xfrm>
        <a:graphic>
          <a:graphicData uri="http://schemas.openxmlformats.org/drawingml/2006/table">
            <a:tbl>
              <a:tblPr>
                <a:noFill/>
                <a:tableStyleId>{73C7BE49-EF32-4D05-BCF9-5AC670BFB818}</a:tableStyleId>
              </a:tblPr>
              <a:tblGrid>
                <a:gridCol w="1542225"/>
                <a:gridCol w="7632825"/>
                <a:gridCol w="7911050"/>
              </a:tblGrid>
              <a:tr h="1453500">
                <a:tc>
                  <a:txBody>
                    <a:bodyPr/>
                    <a:lstStyle/>
                    <a:p>
                      <a:pPr indent="0" lvl="0" marL="0" rtl="0" algn="ctr">
                        <a:spcBef>
                          <a:spcPts val="0"/>
                        </a:spcBef>
                        <a:spcAft>
                          <a:spcPts val="0"/>
                        </a:spcAft>
                        <a:buNone/>
                      </a:pPr>
                      <a:r>
                        <a:rPr b="1" lang="en-US" sz="2000"/>
                        <a:t>Phần</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ctr">
                        <a:spcBef>
                          <a:spcPts val="0"/>
                        </a:spcBef>
                        <a:spcAft>
                          <a:spcPts val="0"/>
                        </a:spcAft>
                        <a:buNone/>
                      </a:pPr>
                      <a:r>
                        <a:rPr b="1" lang="en-US" sz="2000"/>
                        <a:t>Thư thân mật (informal letter)</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ctr">
                        <a:spcBef>
                          <a:spcPts val="0"/>
                        </a:spcBef>
                        <a:spcAft>
                          <a:spcPts val="0"/>
                        </a:spcAft>
                        <a:buNone/>
                      </a:pPr>
                      <a:r>
                        <a:rPr b="1" lang="en-US" sz="2000"/>
                        <a:t>Template</a:t>
                      </a:r>
                      <a:endParaRPr b="1"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952550">
                <a:tc>
                  <a:txBody>
                    <a:bodyPr/>
                    <a:lstStyle/>
                    <a:p>
                      <a:pPr indent="0" lvl="0" marL="0" rtl="0" algn="l">
                        <a:lnSpc>
                          <a:spcPct val="150000"/>
                        </a:lnSpc>
                        <a:spcBef>
                          <a:spcPts val="0"/>
                        </a:spcBef>
                        <a:spcAft>
                          <a:spcPts val="0"/>
                        </a:spcAft>
                        <a:buNone/>
                      </a:pPr>
                      <a:r>
                        <a:rPr lang="en-US" sz="2000"/>
                        <a:t>Mở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lnSpc>
                          <a:spcPct val="150000"/>
                        </a:lnSpc>
                        <a:spcBef>
                          <a:spcPts val="0"/>
                        </a:spcBef>
                        <a:spcAft>
                          <a:spcPts val="0"/>
                        </a:spcAft>
                        <a:buSzPts val="2000"/>
                        <a:buChar char="●"/>
                      </a:pPr>
                      <a:r>
                        <a:rPr lang="en-US" sz="2000"/>
                        <a:t>Dear + tên người nhận (</a:t>
                      </a:r>
                      <a:r>
                        <a:rPr lang="en-US" sz="2000">
                          <a:highlight>
                            <a:srgbClr val="FFFF00"/>
                          </a:highlight>
                        </a:rPr>
                        <a:t>Không dùng tên tiếng Việt</a:t>
                      </a:r>
                      <a:r>
                        <a:rPr lang="en-US" sz="2000"/>
                        <a:t>)</a:t>
                      </a:r>
                      <a:endParaRPr sz="2000"/>
                    </a:p>
                    <a:p>
                      <a:pPr indent="-355600" lvl="0" marL="457200" rtl="0" algn="l">
                        <a:lnSpc>
                          <a:spcPct val="150000"/>
                        </a:lnSpc>
                        <a:spcBef>
                          <a:spcPts val="0"/>
                        </a:spcBef>
                        <a:spcAft>
                          <a:spcPts val="0"/>
                        </a:spcAft>
                        <a:buSzPts val="2000"/>
                        <a:buChar char="●"/>
                      </a:pPr>
                      <a:r>
                        <a:rPr lang="en-US" sz="2000"/>
                        <a:t>Chào hỏi và đưa ra lý do viết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l">
                        <a:lnSpc>
                          <a:spcPct val="150000"/>
                        </a:lnSpc>
                        <a:spcBef>
                          <a:spcPts val="0"/>
                        </a:spcBef>
                        <a:spcAft>
                          <a:spcPts val="0"/>
                        </a:spcAft>
                        <a:buNone/>
                      </a:pPr>
                      <a:r>
                        <a:rPr lang="en-US" sz="2000"/>
                        <a:t>Dear…,</a:t>
                      </a:r>
                      <a:br>
                        <a:rPr lang="en-US" sz="2000"/>
                      </a:br>
                      <a:r>
                        <a:rPr lang="en-US" sz="2000" u="sng">
                          <a:solidFill>
                            <a:schemeClr val="hlink"/>
                          </a:solidFill>
                          <a:hlinkClick r:id="rId3"/>
                        </a:rPr>
                        <a:t>[list câu chào hỏi đầu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1157000">
                <a:tc>
                  <a:txBody>
                    <a:bodyPr/>
                    <a:lstStyle/>
                    <a:p>
                      <a:pPr indent="0" lvl="0" marL="0" rtl="0" algn="l">
                        <a:lnSpc>
                          <a:spcPct val="150000"/>
                        </a:lnSpc>
                        <a:spcBef>
                          <a:spcPts val="0"/>
                        </a:spcBef>
                        <a:spcAft>
                          <a:spcPts val="0"/>
                        </a:spcAft>
                        <a:buNone/>
                      </a:pPr>
                      <a:r>
                        <a:rPr lang="en-US" sz="2000"/>
                        <a:t>Thân bài</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lnSpc>
                          <a:spcPct val="150000"/>
                        </a:lnSpc>
                        <a:spcBef>
                          <a:spcPts val="0"/>
                        </a:spcBef>
                        <a:spcAft>
                          <a:spcPts val="0"/>
                        </a:spcAft>
                        <a:buSzPts val="2000"/>
                        <a:buChar char="●"/>
                      </a:pPr>
                      <a:r>
                        <a:rPr lang="en-US" sz="2000"/>
                        <a:t>Xử lý yêu cầu 1</a:t>
                      </a:r>
                      <a:endParaRPr sz="2000"/>
                    </a:p>
                    <a:p>
                      <a:pPr indent="-355600" lvl="0" marL="457200" rtl="0" algn="l">
                        <a:lnSpc>
                          <a:spcPct val="150000"/>
                        </a:lnSpc>
                        <a:spcBef>
                          <a:spcPts val="0"/>
                        </a:spcBef>
                        <a:spcAft>
                          <a:spcPts val="0"/>
                        </a:spcAft>
                        <a:buSzPts val="2000"/>
                        <a:buChar char="●"/>
                      </a:pPr>
                      <a:r>
                        <a:rPr lang="en-US" sz="2000"/>
                        <a:t>Xử lý yêu cầu 2</a:t>
                      </a:r>
                      <a:endParaRPr sz="2000"/>
                    </a:p>
                    <a:p>
                      <a:pPr indent="-355600" lvl="0" marL="457200" rtl="0" algn="l">
                        <a:lnSpc>
                          <a:spcPct val="150000"/>
                        </a:lnSpc>
                        <a:spcBef>
                          <a:spcPts val="0"/>
                        </a:spcBef>
                        <a:spcAft>
                          <a:spcPts val="0"/>
                        </a:spcAft>
                        <a:buSzPts val="2000"/>
                        <a:buChar char="●"/>
                      </a:pPr>
                      <a:r>
                        <a:rPr lang="en-US" sz="2000"/>
                        <a:t>Xử lý yêu cầu 3</a:t>
                      </a:r>
                      <a:endParaRPr sz="2000"/>
                    </a:p>
                  </a:txBody>
                  <a:tcPr marT="63500" marB="63500" marR="63500" marL="63500" anchor="ctr">
                    <a:lnL cap="flat" cmpd="sng" w="12700">
                      <a:solidFill>
                        <a:srgbClr val="000000"/>
                      </a:solidFill>
                      <a:prstDash val="dash"/>
                      <a:round/>
                      <a:headEnd len="sm" w="sm" type="none"/>
                      <a:tailEnd len="sm" w="sm" type="none"/>
                    </a:lnL>
                    <a:lnR cap="flat" cmpd="sng" w="9525">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lnSpc>
                          <a:spcPct val="150000"/>
                        </a:lnSpc>
                        <a:spcBef>
                          <a:spcPts val="0"/>
                        </a:spcBef>
                        <a:spcAft>
                          <a:spcPts val="0"/>
                        </a:spcAft>
                        <a:buSzPts val="2000"/>
                        <a:buChar char="●"/>
                      </a:pPr>
                      <a:r>
                        <a:rPr lang="en-US" sz="2000"/>
                        <a:t>Một câu trả lời trọng tâm yêu cầu 1 + Giải thích hoặc ví dụ</a:t>
                      </a:r>
                      <a:endParaRPr sz="2000"/>
                    </a:p>
                    <a:p>
                      <a:pPr indent="-355600" lvl="0" marL="457200" rtl="0" algn="l">
                        <a:lnSpc>
                          <a:spcPct val="150000"/>
                        </a:lnSpc>
                        <a:spcBef>
                          <a:spcPts val="0"/>
                        </a:spcBef>
                        <a:spcAft>
                          <a:spcPts val="0"/>
                        </a:spcAft>
                        <a:buSzPts val="2000"/>
                        <a:buChar char="●"/>
                      </a:pPr>
                      <a:r>
                        <a:rPr lang="en-US" sz="2000"/>
                        <a:t>Một câu trả lời trọng tâm yêu cầu 2 + Giải thích hoặc ví dụ</a:t>
                      </a:r>
                      <a:endParaRPr sz="2000"/>
                    </a:p>
                    <a:p>
                      <a:pPr indent="-355600" lvl="0" marL="457200" rtl="0" algn="l">
                        <a:lnSpc>
                          <a:spcPct val="150000"/>
                        </a:lnSpc>
                        <a:spcBef>
                          <a:spcPts val="0"/>
                        </a:spcBef>
                        <a:spcAft>
                          <a:spcPts val="0"/>
                        </a:spcAft>
                        <a:buSzPts val="2000"/>
                        <a:buChar char="●"/>
                      </a:pPr>
                      <a:r>
                        <a:rPr lang="en-US" sz="2000"/>
                        <a:t>Một câu trả lời trọng tâm yêu cầu 3 + Giải thích hoặc ví dụ</a:t>
                      </a:r>
                      <a:endParaRPr sz="2000"/>
                    </a:p>
                    <a:p>
                      <a:pPr indent="0" lvl="0" marL="0" rtl="0" algn="l">
                        <a:lnSpc>
                          <a:spcPct val="150000"/>
                        </a:lnSpc>
                        <a:spcBef>
                          <a:spcPts val="0"/>
                        </a:spcBef>
                        <a:spcAft>
                          <a:spcPts val="0"/>
                        </a:spcAft>
                        <a:buNone/>
                      </a:pPr>
                      <a:r>
                        <a:rPr lang="en-US" sz="2000"/>
                        <a:t>Xem thêm </a:t>
                      </a:r>
                      <a:r>
                        <a:rPr lang="en-US" sz="2000" u="sng">
                          <a:solidFill>
                            <a:schemeClr val="hlink"/>
                          </a:solidFill>
                          <a:hlinkClick r:id="rId4"/>
                        </a:rPr>
                        <a:t>các cấu trúc ngữ pháp và mẫu câu căn bản</a:t>
                      </a:r>
                      <a:endParaRPr sz="2000"/>
                    </a:p>
                  </a:txBody>
                  <a:tcPr marT="63500" marB="63500" marR="63500" marL="63500" anchor="ctr">
                    <a:lnL cap="flat" cmpd="sng" w="9525">
                      <a:solidFill>
                        <a:srgbClr val="000000"/>
                      </a:solidFill>
                      <a:prstDash val="dash"/>
                      <a:round/>
                      <a:headEnd len="sm" w="sm" type="none"/>
                      <a:tailEnd len="sm" w="sm" type="none"/>
                    </a:lnL>
                    <a:lnR cap="flat" cmpd="sng" w="9525">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992900">
                <a:tc>
                  <a:txBody>
                    <a:bodyPr/>
                    <a:lstStyle/>
                    <a:p>
                      <a:pPr indent="0" lvl="0" marL="0" rtl="0" algn="l">
                        <a:lnSpc>
                          <a:spcPct val="150000"/>
                        </a:lnSpc>
                        <a:spcBef>
                          <a:spcPts val="0"/>
                        </a:spcBef>
                        <a:spcAft>
                          <a:spcPts val="0"/>
                        </a:spcAft>
                        <a:buNone/>
                      </a:pPr>
                      <a:r>
                        <a:rPr lang="en-US" sz="2000"/>
                        <a:t>Kết thư</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lnSpc>
                          <a:spcPct val="150000"/>
                        </a:lnSpc>
                        <a:spcBef>
                          <a:spcPts val="0"/>
                        </a:spcBef>
                        <a:spcAft>
                          <a:spcPts val="0"/>
                        </a:spcAft>
                        <a:buSzPts val="2000"/>
                        <a:buChar char="●"/>
                      </a:pPr>
                      <a:r>
                        <a:rPr lang="en-US" sz="2000"/>
                        <a:t>Thông báo kết thư và bày tỏ muốn nhận phản hồi</a:t>
                      </a:r>
                      <a:endParaRPr sz="2000"/>
                    </a:p>
                    <a:p>
                      <a:pPr indent="-355600" lvl="0" marL="457200" rtl="0" algn="l">
                        <a:lnSpc>
                          <a:spcPct val="150000"/>
                        </a:lnSpc>
                        <a:spcBef>
                          <a:spcPts val="0"/>
                        </a:spcBef>
                        <a:spcAft>
                          <a:spcPts val="0"/>
                        </a:spcAft>
                        <a:buSzPts val="2000"/>
                        <a:buChar char="●"/>
                      </a:pPr>
                      <a:r>
                        <a:rPr lang="en-US" sz="2000"/>
                        <a:t>Câu chào</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355600" lvl="0" marL="457200" rtl="0" algn="l">
                        <a:lnSpc>
                          <a:spcPct val="150000"/>
                        </a:lnSpc>
                        <a:spcBef>
                          <a:spcPts val="0"/>
                        </a:spcBef>
                        <a:spcAft>
                          <a:spcPts val="0"/>
                        </a:spcAft>
                        <a:buSzPts val="2000"/>
                        <a:buChar char="●"/>
                      </a:pPr>
                      <a:r>
                        <a:rPr lang="en-US" sz="2000" u="sng">
                          <a:solidFill>
                            <a:schemeClr val="hlink"/>
                          </a:solidFill>
                          <a:hlinkClick r:id="rId5"/>
                        </a:rPr>
                        <a:t>Thông báo kết thư và bày tỏ muốn nhận phản hồi </a:t>
                      </a:r>
                      <a:endParaRPr sz="2000"/>
                    </a:p>
                    <a:p>
                      <a:pPr indent="-355600" lvl="0" marL="457200" rtl="0" algn="l">
                        <a:lnSpc>
                          <a:spcPct val="150000"/>
                        </a:lnSpc>
                        <a:spcBef>
                          <a:spcPts val="0"/>
                        </a:spcBef>
                        <a:spcAft>
                          <a:spcPts val="0"/>
                        </a:spcAft>
                        <a:buSzPts val="2000"/>
                        <a:buChar char="●"/>
                      </a:pPr>
                      <a:r>
                        <a:rPr lang="en-US" sz="2000"/>
                        <a:t>All the best,</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r>
              <a:tr h="792250">
                <a:tc>
                  <a:txBody>
                    <a:bodyPr/>
                    <a:lstStyle/>
                    <a:p>
                      <a:pPr indent="0" lvl="0" marL="0" rtl="0" algn="l">
                        <a:lnSpc>
                          <a:spcPct val="150000"/>
                        </a:lnSpc>
                        <a:spcBef>
                          <a:spcPts val="0"/>
                        </a:spcBef>
                        <a:spcAft>
                          <a:spcPts val="0"/>
                        </a:spcAft>
                        <a:buNone/>
                      </a:pPr>
                      <a:r>
                        <a:rPr lang="en-US" sz="2000"/>
                        <a:t>Ký tên</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gridSpan="2">
                  <a:txBody>
                    <a:bodyPr/>
                    <a:lstStyle/>
                    <a:p>
                      <a:pPr indent="0" lvl="0" marL="0" rtl="0" algn="l">
                        <a:lnSpc>
                          <a:spcPct val="150000"/>
                        </a:lnSpc>
                        <a:spcBef>
                          <a:spcPts val="0"/>
                        </a:spcBef>
                        <a:spcAft>
                          <a:spcPts val="0"/>
                        </a:spcAft>
                        <a:buNone/>
                      </a:pPr>
                      <a:r>
                        <a:rPr lang="en-US" sz="2000"/>
                        <a:t>Ký tên tiếng Anh của mình (nếu như đề bài không yêu cầu, thì không cần ký tên)</a:t>
                      </a:r>
                      <a:endParaRPr sz="20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hMerge="1"/>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cxnSp>
        <p:nvCxnSpPr>
          <p:cNvPr id="1124" name="Google Shape;1124;p45"/>
          <p:cNvCxnSpPr/>
          <p:nvPr/>
        </p:nvCxnSpPr>
        <p:spPr>
          <a:xfrm>
            <a:off x="-1576708" y="2856760"/>
            <a:ext cx="5303400" cy="0"/>
          </a:xfrm>
          <a:prstGeom prst="straightConnector1">
            <a:avLst/>
          </a:prstGeom>
          <a:noFill/>
          <a:ln cap="flat" cmpd="sng" w="38100">
            <a:solidFill>
              <a:srgbClr val="FFFFFF"/>
            </a:solidFill>
            <a:prstDash val="solid"/>
            <a:round/>
            <a:headEnd len="sm" w="sm" type="none"/>
            <a:tailEnd len="sm" w="sm" type="none"/>
          </a:ln>
        </p:spPr>
      </p:cxnSp>
      <p:sp>
        <p:nvSpPr>
          <p:cNvPr id="1125" name="Google Shape;1125;p45"/>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126" name="Google Shape;1126;p45"/>
          <p:cNvSpPr/>
          <p:nvPr/>
        </p:nvSpPr>
        <p:spPr>
          <a:xfrm>
            <a:off x="1914492" y="4670422"/>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127" name="Google Shape;1127;p45"/>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128" name="Google Shape;1128;p45"/>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129" name="Google Shape;1129;p45"/>
          <p:cNvSpPr txBox="1"/>
          <p:nvPr/>
        </p:nvSpPr>
        <p:spPr>
          <a:xfrm>
            <a:off x="1001850" y="516125"/>
            <a:ext cx="2469900" cy="785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3900">
                <a:solidFill>
                  <a:srgbClr val="018345"/>
                </a:solidFill>
                <a:latin typeface="Montserrat"/>
                <a:ea typeface="Montserrat"/>
                <a:cs typeface="Montserrat"/>
                <a:sym typeface="Montserrat"/>
              </a:rPr>
              <a:t>Ví dụ</a:t>
            </a:r>
            <a:endParaRPr b="1" sz="1300">
              <a:solidFill>
                <a:srgbClr val="018345"/>
              </a:solidFill>
              <a:latin typeface="Montserrat"/>
              <a:ea typeface="Montserrat"/>
              <a:cs typeface="Montserrat"/>
              <a:sym typeface="Montserrat"/>
            </a:endParaRPr>
          </a:p>
        </p:txBody>
      </p:sp>
      <p:pic>
        <p:nvPicPr>
          <p:cNvPr id="1130" name="Google Shape;1130;p45"/>
          <p:cNvPicPr preferRelativeResize="0"/>
          <p:nvPr/>
        </p:nvPicPr>
        <p:blipFill>
          <a:blip r:embed="rId5">
            <a:alphaModFix/>
          </a:blip>
          <a:stretch>
            <a:fillRect/>
          </a:stretch>
        </p:blipFill>
        <p:spPr>
          <a:xfrm>
            <a:off x="1001850" y="1937800"/>
            <a:ext cx="15546549" cy="6050556"/>
          </a:xfrm>
          <a:prstGeom prst="rect">
            <a:avLst/>
          </a:prstGeom>
          <a:noFill/>
          <a:ln>
            <a:noFill/>
          </a:ln>
        </p:spPr>
      </p:pic>
    </p:spTree>
  </p:cSld>
  <p:clrMapOvr>
    <a:masterClrMapping/>
  </p:clrMapOvr>
  <p:transition spd="med">
    <p:push dir="r"/>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28"/>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Playfair Display"/>
              <a:buNone/>
            </a:pPr>
            <a:r>
              <a:rPr b="1" lang="en-US">
                <a:latin typeface="Arial"/>
                <a:ea typeface="Arial"/>
                <a:cs typeface="Arial"/>
                <a:sym typeface="Arial"/>
              </a:rPr>
              <a:t>01. Cấu trúc chung của đề thi tiếng Anh VSTEP</a:t>
            </a:r>
            <a:endParaRPr b="1">
              <a:latin typeface="Arial"/>
              <a:ea typeface="Arial"/>
              <a:cs typeface="Arial"/>
              <a:sym typeface="Arial"/>
            </a:endParaRPr>
          </a:p>
        </p:txBody>
      </p:sp>
      <p:sp>
        <p:nvSpPr>
          <p:cNvPr id="721" name="Google Shape;721;p28"/>
          <p:cNvSpPr txBox="1"/>
          <p:nvPr>
            <p:ph idx="1" type="body"/>
          </p:nvPr>
        </p:nvSpPr>
        <p:spPr>
          <a:xfrm>
            <a:off x="914400" y="2054149"/>
            <a:ext cx="16459200" cy="57177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4200"/>
              <a:buChar char="•"/>
            </a:pPr>
            <a:r>
              <a:rPr lang="en-US">
                <a:latin typeface="Arial"/>
                <a:ea typeface="Arial"/>
                <a:cs typeface="Arial"/>
                <a:sym typeface="Arial"/>
              </a:rPr>
              <a:t>Đề thi tiếng anh VSTEP cấp độ B1, B2, C1 gồm 4 kỹ năng: Nghe hiểu - Đọc hiểu - Viết - Nói.</a:t>
            </a:r>
            <a:endParaRPr>
              <a:latin typeface="Arial"/>
              <a:ea typeface="Arial"/>
              <a:cs typeface="Arial"/>
              <a:sym typeface="Arial"/>
            </a:endParaRPr>
          </a:p>
          <a:p>
            <a:pPr indent="0" lvl="1" marL="685800" rtl="0" algn="l">
              <a:lnSpc>
                <a:spcPct val="100000"/>
              </a:lnSpc>
              <a:spcBef>
                <a:spcPts val="750"/>
              </a:spcBef>
              <a:spcAft>
                <a:spcPts val="0"/>
              </a:spcAft>
              <a:buClr>
                <a:schemeClr val="dk1"/>
              </a:buClr>
              <a:buSzPts val="3600"/>
              <a:buNone/>
            </a:pPr>
            <a:r>
              <a:rPr i="1" lang="en-US">
                <a:latin typeface="Arial"/>
                <a:ea typeface="Arial"/>
                <a:cs typeface="Arial"/>
                <a:sym typeface="Arial"/>
              </a:rPr>
              <a:t>Cả ba cấp độ B1, B2, C1 đều dùng chung một đề.</a:t>
            </a:r>
            <a:endParaRPr>
              <a:latin typeface="Arial"/>
              <a:ea typeface="Arial"/>
              <a:cs typeface="Arial"/>
              <a:sym typeface="Arial"/>
            </a:endParaRPr>
          </a:p>
          <a:p>
            <a:pPr indent="-342900" lvl="0" marL="342900" rtl="0" algn="l">
              <a:lnSpc>
                <a:spcPct val="100000"/>
              </a:lnSpc>
              <a:spcBef>
                <a:spcPts val="1500"/>
              </a:spcBef>
              <a:spcAft>
                <a:spcPts val="0"/>
              </a:spcAft>
              <a:buClr>
                <a:schemeClr val="dk2"/>
              </a:buClr>
              <a:buSzPts val="4200"/>
              <a:buChar char="•"/>
            </a:pPr>
            <a:r>
              <a:rPr b="1" lang="en-US">
                <a:solidFill>
                  <a:schemeClr val="dk2"/>
                </a:solidFill>
                <a:latin typeface="Arial"/>
                <a:ea typeface="Arial"/>
                <a:cs typeface="Arial"/>
                <a:sym typeface="Arial"/>
              </a:rPr>
              <a:t>Phần I. </a:t>
            </a:r>
            <a:r>
              <a:rPr lang="en-US">
                <a:latin typeface="Arial"/>
                <a:ea typeface="Arial"/>
                <a:cs typeface="Arial"/>
                <a:sym typeface="Arial"/>
              </a:rPr>
              <a:t>Nghe hiểu - 40 phút - 35 câu hỏi (3 phần)</a:t>
            </a:r>
            <a:endParaRPr>
              <a:latin typeface="Arial"/>
              <a:ea typeface="Arial"/>
              <a:cs typeface="Arial"/>
              <a:sym typeface="Arial"/>
            </a:endParaRPr>
          </a:p>
          <a:p>
            <a:pPr indent="-342900" lvl="0" marL="342900" rtl="0" algn="l">
              <a:lnSpc>
                <a:spcPct val="100000"/>
              </a:lnSpc>
              <a:spcBef>
                <a:spcPts val="1500"/>
              </a:spcBef>
              <a:spcAft>
                <a:spcPts val="0"/>
              </a:spcAft>
              <a:buClr>
                <a:schemeClr val="lt2"/>
              </a:buClr>
              <a:buSzPts val="4200"/>
              <a:buChar char="•"/>
            </a:pPr>
            <a:r>
              <a:rPr b="1" lang="en-US">
                <a:solidFill>
                  <a:schemeClr val="lt2"/>
                </a:solidFill>
                <a:latin typeface="Arial"/>
                <a:ea typeface="Arial"/>
                <a:cs typeface="Arial"/>
                <a:sym typeface="Arial"/>
              </a:rPr>
              <a:t>Phần II. </a:t>
            </a:r>
            <a:r>
              <a:rPr lang="en-US">
                <a:latin typeface="Arial"/>
                <a:ea typeface="Arial"/>
                <a:cs typeface="Arial"/>
                <a:sym typeface="Arial"/>
              </a:rPr>
              <a:t>Đọc hiểu - 60 phút - 40 câu hỏi (4 bài đọc) </a:t>
            </a:r>
            <a:endParaRPr>
              <a:latin typeface="Arial"/>
              <a:ea typeface="Arial"/>
              <a:cs typeface="Arial"/>
              <a:sym typeface="Arial"/>
            </a:endParaRPr>
          </a:p>
          <a:p>
            <a:pPr indent="-342900" lvl="0" marL="342900" rtl="0" algn="l">
              <a:lnSpc>
                <a:spcPct val="100000"/>
              </a:lnSpc>
              <a:spcBef>
                <a:spcPts val="1500"/>
              </a:spcBef>
              <a:spcAft>
                <a:spcPts val="0"/>
              </a:spcAft>
              <a:buClr>
                <a:schemeClr val="dk2"/>
              </a:buClr>
              <a:buSzPts val="4200"/>
              <a:buChar char="•"/>
            </a:pPr>
            <a:r>
              <a:rPr b="1" lang="en-US">
                <a:solidFill>
                  <a:schemeClr val="dk2"/>
                </a:solidFill>
                <a:latin typeface="Arial"/>
                <a:ea typeface="Arial"/>
                <a:cs typeface="Arial"/>
                <a:sym typeface="Arial"/>
              </a:rPr>
              <a:t>Phần III. </a:t>
            </a:r>
            <a:r>
              <a:rPr lang="en-US">
                <a:latin typeface="Arial"/>
                <a:ea typeface="Arial"/>
                <a:cs typeface="Arial"/>
                <a:sym typeface="Arial"/>
              </a:rPr>
              <a:t>Viết - 60 phút - 2 phần (Viết thư 3.3đ +  Viết luận 6.7đ)</a:t>
            </a:r>
            <a:endParaRPr>
              <a:latin typeface="Arial"/>
              <a:ea typeface="Arial"/>
              <a:cs typeface="Arial"/>
              <a:sym typeface="Arial"/>
            </a:endParaRPr>
          </a:p>
          <a:p>
            <a:pPr indent="-342900" lvl="0" marL="342900" rtl="0" algn="l">
              <a:lnSpc>
                <a:spcPct val="100000"/>
              </a:lnSpc>
              <a:spcBef>
                <a:spcPts val="1500"/>
              </a:spcBef>
              <a:spcAft>
                <a:spcPts val="0"/>
              </a:spcAft>
              <a:buClr>
                <a:schemeClr val="lt2"/>
              </a:buClr>
              <a:buSzPts val="4200"/>
              <a:buChar char="•"/>
            </a:pPr>
            <a:r>
              <a:rPr b="1" lang="en-US">
                <a:solidFill>
                  <a:schemeClr val="lt2"/>
                </a:solidFill>
                <a:latin typeface="Arial"/>
                <a:ea typeface="Arial"/>
                <a:cs typeface="Arial"/>
                <a:sym typeface="Arial"/>
              </a:rPr>
              <a:t>Phần IV. </a:t>
            </a:r>
            <a:r>
              <a:rPr lang="en-US">
                <a:latin typeface="Arial"/>
                <a:ea typeface="Arial"/>
                <a:cs typeface="Arial"/>
                <a:sym typeface="Arial"/>
              </a:rPr>
              <a:t>Nói - 12 phút - 3 phần</a:t>
            </a:r>
            <a:endParaRPr>
              <a:latin typeface="Arial"/>
              <a:ea typeface="Arial"/>
              <a:cs typeface="Arial"/>
              <a:sym typeface="Arial"/>
            </a:endParaRPr>
          </a:p>
        </p:txBody>
      </p:sp>
      <p:sp>
        <p:nvSpPr>
          <p:cNvPr id="722" name="Google Shape;722;p28"/>
          <p:cNvSpPr/>
          <p:nvPr/>
        </p:nvSpPr>
        <p:spPr>
          <a:xfrm>
            <a:off x="1043000" y="5825625"/>
            <a:ext cx="16024200" cy="791400"/>
          </a:xfrm>
          <a:prstGeom prst="rect">
            <a:avLst/>
          </a:prstGeom>
          <a:no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46"/>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136" name="Google Shape;1136;p46"/>
          <p:cNvSpPr/>
          <p:nvPr/>
        </p:nvSpPr>
        <p:spPr>
          <a:xfrm>
            <a:off x="1914492" y="4670422"/>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137" name="Google Shape;1137;p46"/>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138" name="Google Shape;1138;p46"/>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139" name="Google Shape;1139;p46"/>
          <p:cNvSpPr txBox="1"/>
          <p:nvPr/>
        </p:nvSpPr>
        <p:spPr>
          <a:xfrm>
            <a:off x="1230450" y="1045213"/>
            <a:ext cx="2469900" cy="785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3900">
                <a:solidFill>
                  <a:srgbClr val="018345"/>
                </a:solidFill>
                <a:latin typeface="Montserrat"/>
                <a:ea typeface="Montserrat"/>
                <a:cs typeface="Montserrat"/>
                <a:sym typeface="Montserrat"/>
              </a:rPr>
              <a:t>Ví dụ</a:t>
            </a:r>
            <a:endParaRPr b="1" sz="1300">
              <a:solidFill>
                <a:srgbClr val="018345"/>
              </a:solidFill>
              <a:latin typeface="Montserrat"/>
              <a:ea typeface="Montserrat"/>
              <a:cs typeface="Montserrat"/>
              <a:sym typeface="Montserrat"/>
            </a:endParaRPr>
          </a:p>
        </p:txBody>
      </p:sp>
      <p:graphicFrame>
        <p:nvGraphicFramePr>
          <p:cNvPr id="1140" name="Google Shape;1140;p46"/>
          <p:cNvGraphicFramePr/>
          <p:nvPr/>
        </p:nvGraphicFramePr>
        <p:xfrm>
          <a:off x="450838" y="3273588"/>
          <a:ext cx="3000000" cy="3000000"/>
        </p:xfrm>
        <a:graphic>
          <a:graphicData uri="http://schemas.openxmlformats.org/drawingml/2006/table">
            <a:tbl>
              <a:tblPr>
                <a:noFill/>
                <a:tableStyleId>{73C7BE49-EF32-4D05-BCF9-5AC670BFB818}</a:tableStyleId>
              </a:tblPr>
              <a:tblGrid>
                <a:gridCol w="1343075"/>
                <a:gridCol w="15690850"/>
              </a:tblGrid>
              <a:tr h="573250">
                <a:tc>
                  <a:txBody>
                    <a:bodyPr/>
                    <a:lstStyle/>
                    <a:p>
                      <a:pPr indent="0" lvl="0" marL="0" rtl="0" algn="ctr">
                        <a:spcBef>
                          <a:spcPts val="0"/>
                        </a:spcBef>
                        <a:spcAft>
                          <a:spcPts val="0"/>
                        </a:spcAft>
                        <a:buNone/>
                      </a:pPr>
                      <a:r>
                        <a:rPr b="1" lang="en-US" sz="2000">
                          <a:solidFill>
                            <a:schemeClr val="lt1"/>
                          </a:solidFill>
                        </a:rPr>
                        <a:t>Phần</a:t>
                      </a:r>
                      <a:endParaRPr b="1" sz="2000">
                        <a:solidFill>
                          <a:schemeClr val="lt1"/>
                        </a:solidFill>
                      </a:endParaRPr>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solidFill>
                      <a:srgbClr val="4CB487"/>
                    </a:solidFill>
                  </a:tcPr>
                </a:tc>
                <a:tc>
                  <a:txBody>
                    <a:bodyPr/>
                    <a:lstStyle/>
                    <a:p>
                      <a:pPr indent="0" lvl="0" marL="0" rtl="0" algn="ctr">
                        <a:spcBef>
                          <a:spcPts val="0"/>
                        </a:spcBef>
                        <a:spcAft>
                          <a:spcPts val="0"/>
                        </a:spcAft>
                        <a:buNone/>
                      </a:pPr>
                      <a:r>
                        <a:rPr b="1" lang="en-US" sz="2000">
                          <a:solidFill>
                            <a:schemeClr val="lt1"/>
                          </a:solidFill>
                        </a:rPr>
                        <a:t>Bài mẫu</a:t>
                      </a:r>
                      <a:endParaRPr b="1" sz="2000">
                        <a:solidFill>
                          <a:schemeClr val="lt1"/>
                        </a:solidFill>
                      </a:endParaRPr>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solidFill>
                      <a:srgbClr val="4CB487"/>
                    </a:solidFill>
                  </a:tcPr>
                </a:tc>
              </a:tr>
              <a:tr h="1457025">
                <a:tc>
                  <a:txBody>
                    <a:bodyPr/>
                    <a:lstStyle/>
                    <a:p>
                      <a:pPr indent="0" lvl="0" marL="0" rtl="0" algn="ctr">
                        <a:lnSpc>
                          <a:spcPct val="150000"/>
                        </a:lnSpc>
                        <a:spcBef>
                          <a:spcPts val="0"/>
                        </a:spcBef>
                        <a:spcAft>
                          <a:spcPts val="0"/>
                        </a:spcAft>
                        <a:buNone/>
                      </a:pPr>
                      <a:r>
                        <a:rPr lang="en-US" sz="1800"/>
                        <a:t>Mở thư</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l">
                        <a:lnSpc>
                          <a:spcPct val="150000"/>
                        </a:lnSpc>
                        <a:spcBef>
                          <a:spcPts val="0"/>
                        </a:spcBef>
                        <a:spcAft>
                          <a:spcPts val="0"/>
                        </a:spcAft>
                        <a:buNone/>
                      </a:pPr>
                      <a:r>
                        <a:rPr lang="en-US" sz="1800"/>
                        <a:t>Dear Tom, </a:t>
                      </a:r>
                      <a:br>
                        <a:rPr lang="en-US" sz="1800"/>
                      </a:br>
                      <a:r>
                        <a:rPr lang="en-US" sz="1800"/>
                        <a:t>I hope this letter finds you well. I was really excited to hear that you're planning to visit my region for a two-week holiday! I’d be more than happy to help you plan your trip.</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2777575">
                <a:tc>
                  <a:txBody>
                    <a:bodyPr/>
                    <a:lstStyle/>
                    <a:p>
                      <a:pPr indent="0" lvl="0" marL="0" rtl="0" algn="ctr">
                        <a:lnSpc>
                          <a:spcPct val="150000"/>
                        </a:lnSpc>
                        <a:spcBef>
                          <a:spcPts val="0"/>
                        </a:spcBef>
                        <a:spcAft>
                          <a:spcPts val="0"/>
                        </a:spcAft>
                        <a:buNone/>
                      </a:pPr>
                      <a:r>
                        <a:rPr lang="en-US" sz="1800"/>
                        <a:t>Thân bài</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l">
                        <a:lnSpc>
                          <a:spcPct val="150000"/>
                        </a:lnSpc>
                        <a:spcBef>
                          <a:spcPts val="0"/>
                        </a:spcBef>
                        <a:spcAft>
                          <a:spcPts val="0"/>
                        </a:spcAft>
                        <a:buNone/>
                      </a:pPr>
                      <a:r>
                        <a:rPr b="1" lang="en-US" sz="1800"/>
                        <a:t>First of all,</a:t>
                      </a:r>
                      <a:r>
                        <a:rPr lang="en-US" sz="1800"/>
                        <a:t> I can assist you in finding a nice place to stay. There are several hotels and guesthouses in the area, but if you prefer something cozier, I can look into renting a local house for you. Just let me know what your budget is and what kind of accommodation you prefer.</a:t>
                      </a:r>
                      <a:endParaRPr sz="1800"/>
                    </a:p>
                    <a:p>
                      <a:pPr indent="0" lvl="0" marL="0" rtl="0" algn="l">
                        <a:lnSpc>
                          <a:spcPct val="150000"/>
                        </a:lnSpc>
                        <a:spcBef>
                          <a:spcPts val="0"/>
                        </a:spcBef>
                        <a:spcAft>
                          <a:spcPts val="0"/>
                        </a:spcAft>
                        <a:buNone/>
                      </a:pPr>
                      <a:r>
                        <a:rPr b="1" lang="en-US" sz="1800"/>
                        <a:t>Regarding</a:t>
                      </a:r>
                      <a:r>
                        <a:rPr lang="en-US" sz="1800"/>
                        <a:t> the weather, it’s usually mild this time of year, with temperatures around 20-25°C during the day and cooler in the evenings. I’d recommend bringing some light layers, as the weathesr can be unpredictable at times.</a:t>
                      </a:r>
                      <a:endParaRPr sz="1800"/>
                    </a:p>
                    <a:p>
                      <a:pPr indent="0" lvl="0" marL="0" rtl="0" algn="l">
                        <a:lnSpc>
                          <a:spcPct val="150000"/>
                        </a:lnSpc>
                        <a:spcBef>
                          <a:spcPts val="0"/>
                        </a:spcBef>
                        <a:spcAft>
                          <a:spcPts val="0"/>
                        </a:spcAft>
                        <a:buNone/>
                      </a:pPr>
                      <a:r>
                        <a:rPr b="1" lang="en-US" sz="1800"/>
                        <a:t>As for </a:t>
                      </a:r>
                      <a:r>
                        <a:rPr lang="en-US" sz="1800"/>
                        <a:t>things to do, there are plenty of options! You can explore the beautiful beaches nearby, hike in the surrounding hills, or visit some of the cultural landmarks in the city. If you’re into local cuisine, I can suggest a few great restaurants where you can try traditional dishes.</a:t>
                      </a:r>
                      <a:endParaRPr sz="1800"/>
                    </a:p>
                  </a:txBody>
                  <a:tcPr marT="63500" marB="63500" marR="63500" marL="63500" anchor="ctr">
                    <a:lnL cap="flat" cmpd="sng" w="12700">
                      <a:solidFill>
                        <a:srgbClr val="000000"/>
                      </a:solidFill>
                      <a:prstDash val="dash"/>
                      <a:round/>
                      <a:headEnd len="sm" w="sm" type="none"/>
                      <a:tailEnd len="sm" w="sm" type="none"/>
                    </a:lnL>
                    <a:lnR cap="flat" cmpd="sng" w="9525">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9525">
                      <a:solidFill>
                        <a:srgbClr val="000000"/>
                      </a:solidFill>
                      <a:prstDash val="dash"/>
                      <a:round/>
                      <a:headEnd len="sm" w="sm" type="none"/>
                      <a:tailEnd len="sm" w="sm" type="none"/>
                    </a:lnB>
                  </a:tcPr>
                </a:tc>
              </a:tr>
              <a:tr h="1016850">
                <a:tc>
                  <a:txBody>
                    <a:bodyPr/>
                    <a:lstStyle/>
                    <a:p>
                      <a:pPr indent="0" lvl="0" marL="0" rtl="0" algn="ctr">
                        <a:lnSpc>
                          <a:spcPct val="150000"/>
                        </a:lnSpc>
                        <a:spcBef>
                          <a:spcPts val="0"/>
                        </a:spcBef>
                        <a:spcAft>
                          <a:spcPts val="0"/>
                        </a:spcAft>
                        <a:buNone/>
                      </a:pPr>
                      <a:r>
                        <a:rPr lang="en-US" sz="1800"/>
                        <a:t>Kết thư</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l">
                        <a:lnSpc>
                          <a:spcPct val="150000"/>
                        </a:lnSpc>
                        <a:spcBef>
                          <a:spcPts val="0"/>
                        </a:spcBef>
                        <a:spcAft>
                          <a:spcPts val="0"/>
                        </a:spcAft>
                        <a:buNone/>
                      </a:pPr>
                      <a:r>
                        <a:rPr lang="en-US" sz="1800"/>
                        <a:t> It’s been a long letter, so I guess I’ll end up here. Take care! </a:t>
                      </a:r>
                      <a:endParaRPr sz="1800"/>
                    </a:p>
                    <a:p>
                      <a:pPr indent="0" lvl="0" marL="0" rtl="0" algn="l">
                        <a:lnSpc>
                          <a:spcPct val="150000"/>
                        </a:lnSpc>
                        <a:spcBef>
                          <a:spcPts val="0"/>
                        </a:spcBef>
                        <a:spcAft>
                          <a:spcPts val="0"/>
                        </a:spcAft>
                        <a:buNone/>
                      </a:pPr>
                      <a:r>
                        <a:rPr lang="en-US" sz="1800"/>
                        <a:t>All the best,</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9525">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r>
              <a:tr h="576675">
                <a:tc>
                  <a:txBody>
                    <a:bodyPr/>
                    <a:lstStyle/>
                    <a:p>
                      <a:pPr indent="0" lvl="0" marL="0" rtl="0" algn="ctr">
                        <a:lnSpc>
                          <a:spcPct val="150000"/>
                        </a:lnSpc>
                        <a:spcBef>
                          <a:spcPts val="0"/>
                        </a:spcBef>
                        <a:spcAft>
                          <a:spcPts val="0"/>
                        </a:spcAft>
                        <a:buNone/>
                      </a:pPr>
                      <a:r>
                        <a:rPr lang="en-US" sz="1800"/>
                        <a:t>Ký tên</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c>
                  <a:txBody>
                    <a:bodyPr/>
                    <a:lstStyle/>
                    <a:p>
                      <a:pPr indent="0" lvl="0" marL="0" rtl="0" algn="l">
                        <a:lnSpc>
                          <a:spcPct val="150000"/>
                        </a:lnSpc>
                        <a:spcBef>
                          <a:spcPts val="0"/>
                        </a:spcBef>
                        <a:spcAft>
                          <a:spcPts val="0"/>
                        </a:spcAft>
                        <a:buNone/>
                      </a:pPr>
                      <a:r>
                        <a:rPr lang="en-US" sz="1800"/>
                        <a:t>John</a:t>
                      </a:r>
                      <a:endParaRPr sz="1800"/>
                    </a:p>
                  </a:txBody>
                  <a:tcPr marT="63500" marB="63500" marR="63500" marL="63500" anchor="ctr">
                    <a:lnL cap="flat" cmpd="sng" w="12700">
                      <a:solidFill>
                        <a:srgbClr val="000000"/>
                      </a:solidFill>
                      <a:prstDash val="dash"/>
                      <a:round/>
                      <a:headEnd len="sm" w="sm" type="none"/>
                      <a:tailEnd len="sm" w="sm" type="none"/>
                    </a:lnL>
                    <a:lnR cap="flat" cmpd="sng" w="12700">
                      <a:solidFill>
                        <a:srgbClr val="000000"/>
                      </a:solidFill>
                      <a:prstDash val="dash"/>
                      <a:round/>
                      <a:headEnd len="sm" w="sm" type="none"/>
                      <a:tailEnd len="sm" w="sm" type="none"/>
                    </a:lnR>
                    <a:lnT cap="flat" cmpd="sng" w="12700">
                      <a:solidFill>
                        <a:srgbClr val="000000"/>
                      </a:solidFill>
                      <a:prstDash val="dash"/>
                      <a:round/>
                      <a:headEnd len="sm" w="sm" type="none"/>
                      <a:tailEnd len="sm" w="sm" type="none"/>
                    </a:lnT>
                    <a:lnB cap="flat" cmpd="sng" w="12700">
                      <a:solidFill>
                        <a:srgbClr val="000000"/>
                      </a:solidFill>
                      <a:prstDash val="dash"/>
                      <a:round/>
                      <a:headEnd len="sm" w="sm" type="none"/>
                      <a:tailEnd len="sm" w="sm" type="none"/>
                    </a:lnB>
                  </a:tcPr>
                </a:tc>
              </a:tr>
            </a:tbl>
          </a:graphicData>
        </a:graphic>
      </p:graphicFrame>
      <p:pic>
        <p:nvPicPr>
          <p:cNvPr id="1141" name="Google Shape;1141;p46"/>
          <p:cNvPicPr preferRelativeResize="0"/>
          <p:nvPr/>
        </p:nvPicPr>
        <p:blipFill>
          <a:blip r:embed="rId5">
            <a:alphaModFix/>
          </a:blip>
          <a:stretch>
            <a:fillRect/>
          </a:stretch>
        </p:blipFill>
        <p:spPr>
          <a:xfrm>
            <a:off x="4137325" y="1045213"/>
            <a:ext cx="10421614" cy="2026425"/>
          </a:xfrm>
          <a:prstGeom prst="rect">
            <a:avLst/>
          </a:prstGeom>
          <a:noFill/>
          <a:ln>
            <a:noFill/>
          </a:ln>
        </p:spPr>
      </p:pic>
    </p:spTree>
  </p:cSld>
  <p:clrMapOvr>
    <a:masterClrMapping/>
  </p:clrMapOvr>
  <p:transition spd="med">
    <p:push dir="r"/>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cxnSp>
        <p:nvCxnSpPr>
          <p:cNvPr id="1146" name="Google Shape;1146;p47"/>
          <p:cNvCxnSpPr/>
          <p:nvPr/>
        </p:nvCxnSpPr>
        <p:spPr>
          <a:xfrm>
            <a:off x="-1465633" y="4162147"/>
            <a:ext cx="5303400" cy="0"/>
          </a:xfrm>
          <a:prstGeom prst="straightConnector1">
            <a:avLst/>
          </a:prstGeom>
          <a:noFill/>
          <a:ln cap="flat" cmpd="sng" w="38100">
            <a:solidFill>
              <a:srgbClr val="FFFFFF"/>
            </a:solidFill>
            <a:prstDash val="solid"/>
            <a:round/>
            <a:headEnd len="sm" w="sm" type="none"/>
            <a:tailEnd len="sm" w="sm" type="none"/>
          </a:ln>
        </p:spPr>
      </p:cxnSp>
      <p:sp>
        <p:nvSpPr>
          <p:cNvPr id="1147" name="Google Shape;1147;p47"/>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148" name="Google Shape;1148;p47"/>
          <p:cNvSpPr/>
          <p:nvPr/>
        </p:nvSpPr>
        <p:spPr>
          <a:xfrm>
            <a:off x="2025567" y="5975810"/>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149" name="Google Shape;1149;p47"/>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150" name="Google Shape;1150;p47"/>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151" name="Google Shape;1151;p47"/>
          <p:cNvSpPr txBox="1"/>
          <p:nvPr/>
        </p:nvSpPr>
        <p:spPr>
          <a:xfrm>
            <a:off x="1341525" y="3120363"/>
            <a:ext cx="17272800" cy="5230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2500"/>
              <a:t>You should spend about 20 minutes on this task.</a:t>
            </a:r>
            <a:endParaRPr sz="2500"/>
          </a:p>
          <a:p>
            <a:pPr indent="0" lvl="0" marL="0" rtl="0" algn="l">
              <a:lnSpc>
                <a:spcPct val="115000"/>
              </a:lnSpc>
              <a:spcBef>
                <a:spcPts val="1000"/>
              </a:spcBef>
              <a:spcAft>
                <a:spcPts val="0"/>
              </a:spcAft>
              <a:buNone/>
            </a:pPr>
            <a:r>
              <a:t/>
            </a:r>
            <a:endParaRPr sz="2500"/>
          </a:p>
          <a:p>
            <a:pPr indent="0" lvl="0" marL="0" rtl="0" algn="just">
              <a:lnSpc>
                <a:spcPct val="115000"/>
              </a:lnSpc>
              <a:spcBef>
                <a:spcPts val="100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l">
              <a:lnSpc>
                <a:spcPct val="115000"/>
              </a:lnSpc>
              <a:spcBef>
                <a:spcPts val="0"/>
              </a:spcBef>
              <a:spcAft>
                <a:spcPts val="0"/>
              </a:spcAft>
              <a:buNone/>
            </a:pPr>
            <a:r>
              <a:t/>
            </a:r>
            <a:endParaRPr sz="2500"/>
          </a:p>
          <a:p>
            <a:pPr indent="0" lvl="0" marL="0" rtl="0" algn="l">
              <a:spcBef>
                <a:spcPts val="0"/>
              </a:spcBef>
              <a:spcAft>
                <a:spcPts val="0"/>
              </a:spcAft>
              <a:buNone/>
            </a:pPr>
            <a:r>
              <a:rPr lang="en-US" sz="2500"/>
              <a:t>You should write </a:t>
            </a:r>
            <a:r>
              <a:rPr lang="en-US" sz="2500" u="sng">
                <a:highlight>
                  <a:srgbClr val="F7B94C"/>
                </a:highlight>
              </a:rPr>
              <a:t>at least</a:t>
            </a:r>
            <a:r>
              <a:rPr lang="en-US" sz="2500"/>
              <a:t> </a:t>
            </a:r>
            <a:r>
              <a:rPr b="1" lang="en-US" sz="2500"/>
              <a:t>120 words</a:t>
            </a:r>
            <a:r>
              <a:rPr lang="en-US" sz="2500"/>
              <a:t>. Your response will be evaluated in terms of </a:t>
            </a:r>
            <a:r>
              <a:rPr lang="en-US" sz="2500" u="sng"/>
              <a:t>Task fulfilment</a:t>
            </a:r>
            <a:r>
              <a:rPr lang="en-US" sz="2500"/>
              <a:t>, </a:t>
            </a:r>
            <a:r>
              <a:rPr lang="en-US" sz="2500" u="sng"/>
              <a:t>Organization</a:t>
            </a:r>
            <a:r>
              <a:rPr lang="en-US" sz="2500"/>
              <a:t>, </a:t>
            </a:r>
            <a:r>
              <a:rPr lang="en-US" sz="2500" u="sng"/>
              <a:t>Vocabulary </a:t>
            </a:r>
            <a:r>
              <a:rPr lang="en-US" sz="2500"/>
              <a:t>and </a:t>
            </a:r>
            <a:r>
              <a:rPr lang="en-US" sz="2500" u="sng"/>
              <a:t>Grammar</a:t>
            </a:r>
            <a:endParaRPr sz="2500"/>
          </a:p>
        </p:txBody>
      </p:sp>
      <p:graphicFrame>
        <p:nvGraphicFramePr>
          <p:cNvPr id="1152" name="Google Shape;1152;p47"/>
          <p:cNvGraphicFramePr/>
          <p:nvPr/>
        </p:nvGraphicFramePr>
        <p:xfrm>
          <a:off x="1470225" y="4012125"/>
          <a:ext cx="3000000" cy="3000000"/>
        </p:xfrm>
        <a:graphic>
          <a:graphicData uri="http://schemas.openxmlformats.org/drawingml/2006/table">
            <a:tbl>
              <a:tblPr>
                <a:noFill/>
                <a:tableStyleId>{ED52F415-C1C1-4BAF-93FF-C0638E1C7071}</a:tableStyleId>
              </a:tblPr>
              <a:tblGrid>
                <a:gridCol w="13473350"/>
              </a:tblGrid>
              <a:tr h="381000">
                <a:tc>
                  <a:txBody>
                    <a:bodyPr/>
                    <a:lstStyle/>
                    <a:p>
                      <a:pPr indent="0" lvl="0" marL="0" rtl="0" algn="just">
                        <a:lnSpc>
                          <a:spcPct val="150000"/>
                        </a:lnSpc>
                        <a:spcBef>
                          <a:spcPts val="0"/>
                        </a:spcBef>
                        <a:spcAft>
                          <a:spcPts val="0"/>
                        </a:spcAft>
                        <a:buNone/>
                      </a:pPr>
                      <a:r>
                        <a:rPr lang="en-US" sz="2000"/>
                        <a:t>Your friend has written you a letter. Part of it says: </a:t>
                      </a:r>
                      <a:endParaRPr sz="2000"/>
                    </a:p>
                    <a:p>
                      <a:pPr indent="0" lvl="0" marL="0" rtl="0" algn="just">
                        <a:lnSpc>
                          <a:spcPct val="150000"/>
                        </a:lnSpc>
                        <a:spcBef>
                          <a:spcPts val="0"/>
                        </a:spcBef>
                        <a:spcAft>
                          <a:spcPts val="0"/>
                        </a:spcAft>
                        <a:buNone/>
                      </a:pPr>
                      <a:r>
                        <a:rPr lang="en-US" sz="2000"/>
                        <a:t>“</a:t>
                      </a:r>
                      <a:r>
                        <a:rPr lang="en-US" sz="2100">
                          <a:latin typeface="Pacifico"/>
                          <a:ea typeface="Pacifico"/>
                          <a:cs typeface="Pacifico"/>
                          <a:sym typeface="Pacifico"/>
                        </a:rPr>
                        <a:t>What’s your favourite day of the week? I’d love to hear all about it</a:t>
                      </a:r>
                      <a:r>
                        <a:rPr lang="en-US" sz="2000"/>
                        <a:t>”.</a:t>
                      </a:r>
                      <a:endParaRPr sz="2000"/>
                    </a:p>
                    <a:p>
                      <a:pPr indent="0" lvl="0" marL="0" rtl="0" algn="just">
                        <a:lnSpc>
                          <a:spcPct val="150000"/>
                        </a:lnSpc>
                        <a:spcBef>
                          <a:spcPts val="0"/>
                        </a:spcBef>
                        <a:spcAft>
                          <a:spcPts val="0"/>
                        </a:spcAft>
                        <a:buNone/>
                      </a:pPr>
                      <a:r>
                        <a:rPr lang="en-US" sz="2000"/>
                        <a:t>Write a letter to your friend. In your letter</a:t>
                      </a:r>
                      <a:endParaRPr sz="2000"/>
                    </a:p>
                    <a:p>
                      <a:pPr indent="-368300" lvl="0" marL="457200" rtl="0" algn="just">
                        <a:lnSpc>
                          <a:spcPct val="150000"/>
                        </a:lnSpc>
                        <a:spcBef>
                          <a:spcPts val="0"/>
                        </a:spcBef>
                        <a:spcAft>
                          <a:spcPts val="0"/>
                        </a:spcAft>
                        <a:buSzPts val="2200"/>
                        <a:buChar char="●"/>
                      </a:pPr>
                      <a:r>
                        <a:rPr lang="en-US" sz="2000"/>
                        <a:t>Describe your favourite day of the week</a:t>
                      </a:r>
                      <a:endParaRPr sz="2000"/>
                    </a:p>
                    <a:p>
                      <a:pPr indent="-355600" lvl="0" marL="457200" rtl="0" algn="just">
                        <a:lnSpc>
                          <a:spcPct val="150000"/>
                        </a:lnSpc>
                        <a:spcBef>
                          <a:spcPts val="0"/>
                        </a:spcBef>
                        <a:spcAft>
                          <a:spcPts val="0"/>
                        </a:spcAft>
                        <a:buSzPts val="2000"/>
                        <a:buChar char="●"/>
                      </a:pPr>
                      <a:r>
                        <a:rPr lang="en-US" sz="2000"/>
                        <a:t>Explain why you like it </a:t>
                      </a:r>
                      <a:endParaRPr sz="2000"/>
                    </a:p>
                    <a:p>
                      <a:pPr indent="-368300" lvl="0" marL="457200" rtl="0" algn="just">
                        <a:lnSpc>
                          <a:spcPct val="150000"/>
                        </a:lnSpc>
                        <a:spcBef>
                          <a:spcPts val="0"/>
                        </a:spcBef>
                        <a:spcAft>
                          <a:spcPts val="0"/>
                        </a:spcAft>
                        <a:buSzPts val="2200"/>
                        <a:buChar char="●"/>
                      </a:pPr>
                      <a:r>
                        <a:rPr lang="en-US" sz="2000"/>
                        <a:t>Suggest what can you do on this day</a:t>
                      </a:r>
                      <a:endParaRPr b="1" sz="22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153" name="Google Shape;1153;p47"/>
          <p:cNvSpPr txBox="1"/>
          <p:nvPr/>
        </p:nvSpPr>
        <p:spPr>
          <a:xfrm>
            <a:off x="1230450" y="969025"/>
            <a:ext cx="3019800" cy="785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3900">
                <a:solidFill>
                  <a:srgbClr val="018345"/>
                </a:solidFill>
                <a:latin typeface="Montserrat"/>
                <a:ea typeface="Montserrat"/>
                <a:cs typeface="Montserrat"/>
                <a:sym typeface="Montserrat"/>
              </a:rPr>
              <a:t>Thực hành</a:t>
            </a:r>
            <a:endParaRPr b="1" sz="1300">
              <a:solidFill>
                <a:srgbClr val="018345"/>
              </a:solidFill>
              <a:latin typeface="Montserrat"/>
              <a:ea typeface="Montserrat"/>
              <a:cs typeface="Montserrat"/>
              <a:sym typeface="Montserrat"/>
            </a:endParaRPr>
          </a:p>
        </p:txBody>
      </p:sp>
      <p:sp>
        <p:nvSpPr>
          <p:cNvPr id="1154" name="Google Shape;1154;p47"/>
          <p:cNvSpPr/>
          <p:nvPr/>
        </p:nvSpPr>
        <p:spPr>
          <a:xfrm>
            <a:off x="1230450" y="1954125"/>
            <a:ext cx="3868500" cy="486000"/>
          </a:xfrm>
          <a:prstGeom prst="roundRect">
            <a:avLst>
              <a:gd fmla="val 16667" name="adj"/>
            </a:avLst>
          </a:prstGeom>
          <a:solidFill>
            <a:srgbClr val="4CB487"/>
          </a:solidFill>
          <a:ln cap="flat" cmpd="sng" w="9525">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Roboto"/>
                <a:ea typeface="Roboto"/>
                <a:cs typeface="Roboto"/>
                <a:sym typeface="Roboto"/>
              </a:rPr>
              <a:t>Đọc dịch đề sau đây</a:t>
            </a:r>
            <a:endParaRPr sz="2100">
              <a:latin typeface="Roboto"/>
              <a:ea typeface="Roboto"/>
              <a:cs typeface="Roboto"/>
              <a:sym typeface="Roboto"/>
            </a:endParaRPr>
          </a:p>
        </p:txBody>
      </p:sp>
      <p:sp>
        <p:nvSpPr>
          <p:cNvPr id="1155" name="Google Shape;1155;p47"/>
          <p:cNvSpPr/>
          <p:nvPr/>
        </p:nvSpPr>
        <p:spPr>
          <a:xfrm>
            <a:off x="1236875" y="2640125"/>
            <a:ext cx="4019700" cy="486000"/>
          </a:xfrm>
          <a:prstGeom prst="roundRect">
            <a:avLst>
              <a:gd fmla="val 16667" name="adj"/>
            </a:avLst>
          </a:prstGeom>
          <a:solidFill>
            <a:srgbClr val="4CB487"/>
          </a:solidFill>
          <a:ln cap="flat" cmpd="sng" w="9525">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Roboto"/>
                <a:ea typeface="Roboto"/>
                <a:cs typeface="Roboto"/>
                <a:sym typeface="Roboto"/>
              </a:rPr>
              <a:t>Xác định yêu cầu đề bài</a:t>
            </a:r>
            <a:endParaRPr sz="2100">
              <a:latin typeface="Roboto"/>
              <a:ea typeface="Roboto"/>
              <a:cs typeface="Roboto"/>
              <a:sym typeface="Roboto"/>
            </a:endParaRPr>
          </a:p>
        </p:txBody>
      </p:sp>
    </p:spTree>
  </p:cSld>
  <p:clrMapOvr>
    <a:masterClrMapping/>
  </p:clrMapOvr>
  <p:transition spd="med">
    <p:push dir="r"/>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cxnSp>
        <p:nvCxnSpPr>
          <p:cNvPr id="1160" name="Google Shape;1160;p48"/>
          <p:cNvCxnSpPr/>
          <p:nvPr/>
        </p:nvCxnSpPr>
        <p:spPr>
          <a:xfrm>
            <a:off x="-2491108" y="2704360"/>
            <a:ext cx="5303400" cy="0"/>
          </a:xfrm>
          <a:prstGeom prst="straightConnector1">
            <a:avLst/>
          </a:prstGeom>
          <a:noFill/>
          <a:ln cap="flat" cmpd="sng" w="38100">
            <a:solidFill>
              <a:srgbClr val="FFFFFF"/>
            </a:solidFill>
            <a:prstDash val="solid"/>
            <a:round/>
            <a:headEnd len="sm" w="sm" type="none"/>
            <a:tailEnd len="sm" w="sm" type="none"/>
          </a:ln>
        </p:spPr>
      </p:cxnSp>
      <p:sp>
        <p:nvSpPr>
          <p:cNvPr id="1161" name="Google Shape;1161;p48"/>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162" name="Google Shape;1162;p48"/>
          <p:cNvSpPr/>
          <p:nvPr/>
        </p:nvSpPr>
        <p:spPr>
          <a:xfrm>
            <a:off x="1000092" y="4518022"/>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163" name="Google Shape;1163;p48"/>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164" name="Google Shape;1164;p48"/>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165" name="Google Shape;1165;p48"/>
          <p:cNvSpPr txBox="1"/>
          <p:nvPr/>
        </p:nvSpPr>
        <p:spPr>
          <a:xfrm>
            <a:off x="343075" y="1561925"/>
            <a:ext cx="85032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 </a:t>
            </a:r>
            <a:r>
              <a:rPr lang="en-US" sz="2100">
                <a:solidFill>
                  <a:schemeClr val="dk1"/>
                </a:solidFill>
                <a:latin typeface="Roboto"/>
                <a:ea typeface="Roboto"/>
                <a:cs typeface="Roboto"/>
                <a:sym typeface="Roboto"/>
              </a:rPr>
              <a:t>On Saturdays, I usually meet up with friends for a coffee or a movie.</a:t>
            </a:r>
            <a:endParaRPr sz="2100">
              <a:solidFill>
                <a:schemeClr val="dk1"/>
              </a:solidFill>
              <a:latin typeface="Roboto"/>
              <a:ea typeface="Roboto"/>
              <a:cs typeface="Roboto"/>
              <a:sym typeface="Roboto"/>
            </a:endParaRPr>
          </a:p>
        </p:txBody>
      </p:sp>
      <p:sp>
        <p:nvSpPr>
          <p:cNvPr id="1166" name="Google Shape;1166;p48"/>
          <p:cNvSpPr txBox="1"/>
          <p:nvPr/>
        </p:nvSpPr>
        <p:spPr>
          <a:xfrm>
            <a:off x="343075" y="2147775"/>
            <a:ext cx="7989300" cy="719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2. The best part is that I have the whole day to myself without the pressure of waking up early for work the next day.</a:t>
            </a:r>
            <a:endParaRPr sz="2100">
              <a:solidFill>
                <a:schemeClr val="dk1"/>
              </a:solidFill>
              <a:latin typeface="Roboto"/>
              <a:ea typeface="Roboto"/>
              <a:cs typeface="Roboto"/>
              <a:sym typeface="Roboto"/>
            </a:endParaRPr>
          </a:p>
        </p:txBody>
      </p:sp>
      <p:sp>
        <p:nvSpPr>
          <p:cNvPr id="1167" name="Google Shape;1167;p48"/>
          <p:cNvSpPr txBox="1"/>
          <p:nvPr/>
        </p:nvSpPr>
        <p:spPr>
          <a:xfrm>
            <a:off x="329350" y="3028100"/>
            <a:ext cx="73479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3. I love it because it’s the perfect mix of relaxation and fun.</a:t>
            </a:r>
            <a:endParaRPr sz="2100">
              <a:solidFill>
                <a:schemeClr val="dk1"/>
              </a:solidFill>
              <a:latin typeface="Roboto"/>
              <a:ea typeface="Roboto"/>
              <a:cs typeface="Roboto"/>
              <a:sym typeface="Roboto"/>
            </a:endParaRPr>
          </a:p>
        </p:txBody>
      </p:sp>
      <p:sp>
        <p:nvSpPr>
          <p:cNvPr id="1168" name="Google Shape;1168;p48"/>
          <p:cNvSpPr txBox="1"/>
          <p:nvPr/>
        </p:nvSpPr>
        <p:spPr>
          <a:xfrm>
            <a:off x="343075" y="3593725"/>
            <a:ext cx="1890600" cy="4047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4</a:t>
            </a:r>
            <a:r>
              <a:rPr lang="en-US" sz="2100">
                <a:solidFill>
                  <a:schemeClr val="dk1"/>
                </a:solidFill>
                <a:latin typeface="Roboto"/>
                <a:ea typeface="Roboto"/>
                <a:cs typeface="Roboto"/>
                <a:sym typeface="Roboto"/>
              </a:rPr>
              <a:t>. All the best</a:t>
            </a:r>
            <a:r>
              <a:rPr lang="en-US" sz="2100">
                <a:solidFill>
                  <a:schemeClr val="dk1"/>
                </a:solidFill>
                <a:latin typeface="Roboto"/>
                <a:ea typeface="Roboto"/>
                <a:cs typeface="Roboto"/>
                <a:sym typeface="Roboto"/>
              </a:rPr>
              <a:t>,</a:t>
            </a:r>
            <a:endParaRPr sz="2100">
              <a:solidFill>
                <a:schemeClr val="dk1"/>
              </a:solidFill>
              <a:latin typeface="Roboto"/>
              <a:ea typeface="Roboto"/>
              <a:cs typeface="Roboto"/>
              <a:sym typeface="Roboto"/>
            </a:endParaRPr>
          </a:p>
        </p:txBody>
      </p:sp>
      <p:sp>
        <p:nvSpPr>
          <p:cNvPr id="1169" name="Google Shape;1169;p48"/>
          <p:cNvSpPr txBox="1"/>
          <p:nvPr/>
        </p:nvSpPr>
        <p:spPr>
          <a:xfrm>
            <a:off x="329350" y="4159350"/>
            <a:ext cx="90384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5</a:t>
            </a:r>
            <a:r>
              <a:rPr lang="en-US" sz="2100">
                <a:solidFill>
                  <a:schemeClr val="dk1"/>
                </a:solidFill>
                <a:latin typeface="Roboto"/>
                <a:ea typeface="Roboto"/>
                <a:cs typeface="Roboto"/>
                <a:sym typeface="Roboto"/>
              </a:rPr>
              <a:t>. </a:t>
            </a:r>
            <a:r>
              <a:rPr lang="en-US" sz="2100">
                <a:solidFill>
                  <a:schemeClr val="dk1"/>
                </a:solidFill>
                <a:latin typeface="Roboto"/>
                <a:ea typeface="Roboto"/>
                <a:cs typeface="Roboto"/>
                <a:sym typeface="Roboto"/>
              </a:rPr>
              <a:t>Sometimes, I enjoy spending time outdoors, going for a walk or bike ride.</a:t>
            </a:r>
            <a:endParaRPr sz="2100">
              <a:solidFill>
                <a:schemeClr val="dk1"/>
              </a:solidFill>
              <a:latin typeface="Roboto"/>
              <a:ea typeface="Roboto"/>
              <a:cs typeface="Roboto"/>
              <a:sym typeface="Roboto"/>
            </a:endParaRPr>
          </a:p>
        </p:txBody>
      </p:sp>
      <p:sp>
        <p:nvSpPr>
          <p:cNvPr id="1170" name="Google Shape;1170;p48"/>
          <p:cNvSpPr txBox="1"/>
          <p:nvPr/>
        </p:nvSpPr>
        <p:spPr>
          <a:xfrm>
            <a:off x="343075" y="4693125"/>
            <a:ext cx="1762200" cy="4416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6</a:t>
            </a:r>
            <a:r>
              <a:rPr lang="en-US" sz="2100">
                <a:solidFill>
                  <a:schemeClr val="dk1"/>
                </a:solidFill>
                <a:latin typeface="Roboto"/>
                <a:ea typeface="Roboto"/>
                <a:cs typeface="Roboto"/>
                <a:sym typeface="Roboto"/>
              </a:rPr>
              <a:t>. </a:t>
            </a:r>
            <a:r>
              <a:rPr lang="en-US" sz="2100">
                <a:solidFill>
                  <a:schemeClr val="dk1"/>
                </a:solidFill>
                <a:latin typeface="Roboto"/>
                <a:ea typeface="Roboto"/>
                <a:cs typeface="Roboto"/>
                <a:sym typeface="Roboto"/>
              </a:rPr>
              <a:t>Dear Tom,</a:t>
            </a:r>
            <a:endParaRPr sz="2100">
              <a:solidFill>
                <a:schemeClr val="dk1"/>
              </a:solidFill>
              <a:latin typeface="Roboto"/>
              <a:ea typeface="Roboto"/>
              <a:cs typeface="Roboto"/>
              <a:sym typeface="Roboto"/>
            </a:endParaRPr>
          </a:p>
        </p:txBody>
      </p:sp>
      <p:sp>
        <p:nvSpPr>
          <p:cNvPr id="1171" name="Google Shape;1171;p48"/>
          <p:cNvSpPr txBox="1"/>
          <p:nvPr/>
        </p:nvSpPr>
        <p:spPr>
          <a:xfrm>
            <a:off x="343075" y="5286425"/>
            <a:ext cx="8503200" cy="7194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7</a:t>
            </a:r>
            <a:r>
              <a:rPr lang="en-US" sz="2100">
                <a:solidFill>
                  <a:schemeClr val="dk1"/>
                </a:solidFill>
                <a:latin typeface="Roboto"/>
                <a:ea typeface="Roboto"/>
                <a:cs typeface="Roboto"/>
                <a:sym typeface="Roboto"/>
              </a:rPr>
              <a:t>. </a:t>
            </a:r>
            <a:r>
              <a:rPr lang="en-US" sz="2100">
                <a:solidFill>
                  <a:schemeClr val="dk1"/>
                </a:solidFill>
                <a:latin typeface="Roboto"/>
                <a:ea typeface="Roboto"/>
                <a:cs typeface="Roboto"/>
                <a:sym typeface="Roboto"/>
              </a:rPr>
              <a:t>After a busy week of work, Saturday gives me a chance to sleep in, which I really appreciate.</a:t>
            </a:r>
            <a:endParaRPr sz="2100">
              <a:solidFill>
                <a:schemeClr val="dk1"/>
              </a:solidFill>
              <a:latin typeface="Roboto"/>
              <a:ea typeface="Roboto"/>
              <a:cs typeface="Roboto"/>
              <a:sym typeface="Roboto"/>
            </a:endParaRPr>
          </a:p>
        </p:txBody>
      </p:sp>
      <p:sp>
        <p:nvSpPr>
          <p:cNvPr id="1172" name="Google Shape;1172;p48"/>
          <p:cNvSpPr txBox="1"/>
          <p:nvPr/>
        </p:nvSpPr>
        <p:spPr>
          <a:xfrm>
            <a:off x="343075" y="6132900"/>
            <a:ext cx="8503200" cy="719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8</a:t>
            </a:r>
            <a:r>
              <a:rPr lang="en-US" sz="2100">
                <a:solidFill>
                  <a:schemeClr val="dk1"/>
                </a:solidFill>
                <a:latin typeface="Roboto"/>
                <a:ea typeface="Roboto"/>
                <a:cs typeface="Roboto"/>
                <a:sym typeface="Roboto"/>
              </a:rPr>
              <a:t>. </a:t>
            </a:r>
            <a:r>
              <a:rPr lang="en-US" sz="2100">
                <a:solidFill>
                  <a:schemeClr val="dk1"/>
                </a:solidFill>
                <a:latin typeface="Roboto"/>
                <a:ea typeface="Roboto"/>
                <a:cs typeface="Roboto"/>
                <a:sym typeface="Roboto"/>
              </a:rPr>
              <a:t>We could plan something fun together, like visiting a nearby park or trying a new restaurant.</a:t>
            </a:r>
            <a:endParaRPr sz="2100">
              <a:solidFill>
                <a:schemeClr val="dk1"/>
              </a:solidFill>
              <a:latin typeface="Roboto"/>
              <a:ea typeface="Roboto"/>
              <a:cs typeface="Roboto"/>
              <a:sym typeface="Roboto"/>
            </a:endParaRPr>
          </a:p>
        </p:txBody>
      </p:sp>
      <p:sp>
        <p:nvSpPr>
          <p:cNvPr id="1173" name="Google Shape;1173;p48"/>
          <p:cNvSpPr txBox="1"/>
          <p:nvPr/>
        </p:nvSpPr>
        <p:spPr>
          <a:xfrm>
            <a:off x="343075" y="7006300"/>
            <a:ext cx="60627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9</a:t>
            </a:r>
            <a:r>
              <a:rPr lang="en-US" sz="2100">
                <a:solidFill>
                  <a:schemeClr val="dk1"/>
                </a:solidFill>
                <a:latin typeface="Roboto"/>
                <a:ea typeface="Roboto"/>
                <a:cs typeface="Roboto"/>
                <a:sym typeface="Roboto"/>
              </a:rPr>
              <a:t>. </a:t>
            </a:r>
            <a:r>
              <a:rPr lang="en-US" sz="2100">
                <a:solidFill>
                  <a:schemeClr val="dk1"/>
                </a:solidFill>
                <a:latin typeface="Roboto"/>
                <a:ea typeface="Roboto"/>
                <a:cs typeface="Roboto"/>
                <a:sym typeface="Roboto"/>
              </a:rPr>
              <a:t>I’d love to hear more about your weekends too!</a:t>
            </a:r>
            <a:endParaRPr sz="2100">
              <a:solidFill>
                <a:schemeClr val="dk1"/>
              </a:solidFill>
              <a:latin typeface="Roboto"/>
              <a:ea typeface="Roboto"/>
              <a:cs typeface="Roboto"/>
              <a:sym typeface="Roboto"/>
            </a:endParaRPr>
          </a:p>
        </p:txBody>
      </p:sp>
      <p:sp>
        <p:nvSpPr>
          <p:cNvPr id="1174" name="Google Shape;1174;p48"/>
          <p:cNvSpPr txBox="1"/>
          <p:nvPr/>
        </p:nvSpPr>
        <p:spPr>
          <a:xfrm>
            <a:off x="343075" y="7582775"/>
            <a:ext cx="4418700" cy="4047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10. I hope this letter finds you well.</a:t>
            </a:r>
            <a:endParaRPr sz="2100">
              <a:solidFill>
                <a:schemeClr val="dk1"/>
              </a:solidFill>
              <a:latin typeface="Roboto"/>
              <a:ea typeface="Roboto"/>
              <a:cs typeface="Roboto"/>
              <a:sym typeface="Roboto"/>
            </a:endParaRPr>
          </a:p>
        </p:txBody>
      </p:sp>
      <p:sp>
        <p:nvSpPr>
          <p:cNvPr id="1175" name="Google Shape;1175;p48"/>
          <p:cNvSpPr txBox="1"/>
          <p:nvPr/>
        </p:nvSpPr>
        <p:spPr>
          <a:xfrm>
            <a:off x="343075" y="8224800"/>
            <a:ext cx="85032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11. To answer your question, my favourite day of the week is Saturday.</a:t>
            </a:r>
            <a:endParaRPr sz="2100">
              <a:solidFill>
                <a:schemeClr val="dk1"/>
              </a:solidFill>
              <a:latin typeface="Roboto"/>
              <a:ea typeface="Roboto"/>
              <a:cs typeface="Roboto"/>
              <a:sym typeface="Roboto"/>
            </a:endParaRPr>
          </a:p>
        </p:txBody>
      </p:sp>
      <p:sp>
        <p:nvSpPr>
          <p:cNvPr id="1176" name="Google Shape;1176;p48"/>
          <p:cNvSpPr txBox="1"/>
          <p:nvPr/>
        </p:nvSpPr>
        <p:spPr>
          <a:xfrm>
            <a:off x="9912500" y="1492200"/>
            <a:ext cx="1699800" cy="4416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6. </a:t>
            </a:r>
            <a:r>
              <a:rPr lang="en-US" sz="2100">
                <a:solidFill>
                  <a:schemeClr val="dk1"/>
                </a:solidFill>
                <a:latin typeface="Roboto"/>
                <a:ea typeface="Roboto"/>
                <a:cs typeface="Roboto"/>
                <a:sym typeface="Roboto"/>
              </a:rPr>
              <a:t>Dear Tom,</a:t>
            </a:r>
            <a:endParaRPr sz="2100">
              <a:solidFill>
                <a:schemeClr val="dk1"/>
              </a:solidFill>
              <a:latin typeface="Roboto"/>
              <a:ea typeface="Roboto"/>
              <a:cs typeface="Roboto"/>
              <a:sym typeface="Roboto"/>
            </a:endParaRPr>
          </a:p>
        </p:txBody>
      </p:sp>
      <p:sp>
        <p:nvSpPr>
          <p:cNvPr id="1177" name="Google Shape;1177;p48"/>
          <p:cNvSpPr txBox="1"/>
          <p:nvPr/>
        </p:nvSpPr>
        <p:spPr>
          <a:xfrm>
            <a:off x="9912500" y="2147775"/>
            <a:ext cx="4418700" cy="4047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10. </a:t>
            </a:r>
            <a:r>
              <a:rPr lang="en-US" sz="2100">
                <a:solidFill>
                  <a:schemeClr val="dk1"/>
                </a:solidFill>
                <a:latin typeface="Roboto"/>
                <a:ea typeface="Roboto"/>
                <a:cs typeface="Roboto"/>
                <a:sym typeface="Roboto"/>
              </a:rPr>
              <a:t>I hope this letter finds you well.</a:t>
            </a:r>
            <a:endParaRPr sz="2100">
              <a:solidFill>
                <a:schemeClr val="dk1"/>
              </a:solidFill>
              <a:latin typeface="Roboto"/>
              <a:ea typeface="Roboto"/>
              <a:cs typeface="Roboto"/>
              <a:sym typeface="Roboto"/>
            </a:endParaRPr>
          </a:p>
        </p:txBody>
      </p:sp>
      <p:sp>
        <p:nvSpPr>
          <p:cNvPr id="1178" name="Google Shape;1178;p48"/>
          <p:cNvSpPr txBox="1"/>
          <p:nvPr/>
        </p:nvSpPr>
        <p:spPr>
          <a:xfrm>
            <a:off x="9912500" y="2704350"/>
            <a:ext cx="85032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11. To answer your question, my favourite day of the week is Saturday.</a:t>
            </a:r>
            <a:endParaRPr sz="2100">
              <a:solidFill>
                <a:schemeClr val="dk1"/>
              </a:solidFill>
              <a:latin typeface="Roboto"/>
              <a:ea typeface="Roboto"/>
              <a:cs typeface="Roboto"/>
              <a:sym typeface="Roboto"/>
            </a:endParaRPr>
          </a:p>
        </p:txBody>
      </p:sp>
      <p:sp>
        <p:nvSpPr>
          <p:cNvPr id="1179" name="Google Shape;1179;p48"/>
          <p:cNvSpPr txBox="1"/>
          <p:nvPr/>
        </p:nvSpPr>
        <p:spPr>
          <a:xfrm>
            <a:off x="9912500" y="3334625"/>
            <a:ext cx="73479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3. I love it because it’s the perfect mix of relaxation and fun.</a:t>
            </a:r>
            <a:endParaRPr sz="2100">
              <a:solidFill>
                <a:schemeClr val="dk1"/>
              </a:solidFill>
              <a:latin typeface="Roboto"/>
              <a:ea typeface="Roboto"/>
              <a:cs typeface="Roboto"/>
              <a:sym typeface="Roboto"/>
            </a:endParaRPr>
          </a:p>
        </p:txBody>
      </p:sp>
      <p:sp>
        <p:nvSpPr>
          <p:cNvPr id="1180" name="Google Shape;1180;p48"/>
          <p:cNvSpPr txBox="1"/>
          <p:nvPr/>
        </p:nvSpPr>
        <p:spPr>
          <a:xfrm>
            <a:off x="9912500" y="3955800"/>
            <a:ext cx="8428500" cy="7194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7. After a busy week of work, Saturday gives me a chance to sleep in, which I really appreciate.</a:t>
            </a:r>
            <a:endParaRPr sz="2100">
              <a:solidFill>
                <a:schemeClr val="dk1"/>
              </a:solidFill>
              <a:latin typeface="Roboto"/>
              <a:ea typeface="Roboto"/>
              <a:cs typeface="Roboto"/>
              <a:sym typeface="Roboto"/>
            </a:endParaRPr>
          </a:p>
        </p:txBody>
      </p:sp>
      <p:sp>
        <p:nvSpPr>
          <p:cNvPr id="1181" name="Google Shape;1181;p48"/>
          <p:cNvSpPr txBox="1"/>
          <p:nvPr/>
        </p:nvSpPr>
        <p:spPr>
          <a:xfrm>
            <a:off x="9912500" y="4891675"/>
            <a:ext cx="7989300" cy="719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2. The best part is that I have the whole day to myself without the pressure of waking up early for work the next day.</a:t>
            </a:r>
            <a:endParaRPr sz="2100">
              <a:solidFill>
                <a:schemeClr val="dk1"/>
              </a:solidFill>
              <a:latin typeface="Roboto"/>
              <a:ea typeface="Roboto"/>
              <a:cs typeface="Roboto"/>
              <a:sym typeface="Roboto"/>
            </a:endParaRPr>
          </a:p>
        </p:txBody>
      </p:sp>
      <p:sp>
        <p:nvSpPr>
          <p:cNvPr id="1182" name="Google Shape;1182;p48"/>
          <p:cNvSpPr txBox="1"/>
          <p:nvPr/>
        </p:nvSpPr>
        <p:spPr>
          <a:xfrm>
            <a:off x="9912500" y="5827550"/>
            <a:ext cx="85032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1. On Saturdays, I usually meet up with friends for a coffee or a movie.</a:t>
            </a:r>
            <a:endParaRPr sz="2100">
              <a:solidFill>
                <a:schemeClr val="dk1"/>
              </a:solidFill>
              <a:latin typeface="Roboto"/>
              <a:ea typeface="Roboto"/>
              <a:cs typeface="Roboto"/>
              <a:sym typeface="Roboto"/>
            </a:endParaRPr>
          </a:p>
        </p:txBody>
      </p:sp>
      <p:sp>
        <p:nvSpPr>
          <p:cNvPr id="1183" name="Google Shape;1183;p48"/>
          <p:cNvSpPr txBox="1"/>
          <p:nvPr/>
        </p:nvSpPr>
        <p:spPr>
          <a:xfrm>
            <a:off x="9912500" y="6448725"/>
            <a:ext cx="90384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5. Sometimes, I enjoy spending time outdoors, going for a walk or bike ride.</a:t>
            </a:r>
            <a:endParaRPr sz="2100">
              <a:solidFill>
                <a:schemeClr val="dk1"/>
              </a:solidFill>
              <a:latin typeface="Roboto"/>
              <a:ea typeface="Roboto"/>
              <a:cs typeface="Roboto"/>
              <a:sym typeface="Roboto"/>
            </a:endParaRPr>
          </a:p>
        </p:txBody>
      </p:sp>
      <p:sp>
        <p:nvSpPr>
          <p:cNvPr id="1184" name="Google Shape;1184;p48"/>
          <p:cNvSpPr txBox="1"/>
          <p:nvPr/>
        </p:nvSpPr>
        <p:spPr>
          <a:xfrm>
            <a:off x="9912500" y="7069900"/>
            <a:ext cx="8503200" cy="719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8. We could plan something fun together, like visiting a nearby park or trying a new restaurant.</a:t>
            </a:r>
            <a:endParaRPr sz="2100">
              <a:solidFill>
                <a:schemeClr val="dk1"/>
              </a:solidFill>
              <a:latin typeface="Roboto"/>
              <a:ea typeface="Roboto"/>
              <a:cs typeface="Roboto"/>
              <a:sym typeface="Roboto"/>
            </a:endParaRPr>
          </a:p>
        </p:txBody>
      </p:sp>
      <p:sp>
        <p:nvSpPr>
          <p:cNvPr id="1185" name="Google Shape;1185;p48"/>
          <p:cNvSpPr txBox="1"/>
          <p:nvPr/>
        </p:nvSpPr>
        <p:spPr>
          <a:xfrm>
            <a:off x="9912500" y="8057825"/>
            <a:ext cx="6062700" cy="404700"/>
          </a:xfrm>
          <a:prstGeom prst="rect">
            <a:avLst/>
          </a:prstGeom>
          <a:solidFill>
            <a:srgbClr val="00B050">
              <a:alpha val="15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9. I’d love to hear more about your weekends too!</a:t>
            </a:r>
            <a:endParaRPr sz="2100">
              <a:solidFill>
                <a:schemeClr val="dk1"/>
              </a:solidFill>
              <a:latin typeface="Roboto"/>
              <a:ea typeface="Roboto"/>
              <a:cs typeface="Roboto"/>
              <a:sym typeface="Roboto"/>
            </a:endParaRPr>
          </a:p>
        </p:txBody>
      </p:sp>
      <p:sp>
        <p:nvSpPr>
          <p:cNvPr id="1186" name="Google Shape;1186;p48"/>
          <p:cNvSpPr txBox="1"/>
          <p:nvPr/>
        </p:nvSpPr>
        <p:spPr>
          <a:xfrm>
            <a:off x="9912500" y="8626950"/>
            <a:ext cx="1890600" cy="4047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Roboto"/>
                <a:ea typeface="Roboto"/>
                <a:cs typeface="Roboto"/>
                <a:sym typeface="Roboto"/>
              </a:rPr>
              <a:t>4. All the best,</a:t>
            </a:r>
            <a:endParaRPr sz="2100">
              <a:solidFill>
                <a:schemeClr val="dk1"/>
              </a:solidFill>
              <a:latin typeface="Roboto"/>
              <a:ea typeface="Roboto"/>
              <a:cs typeface="Roboto"/>
              <a:sym typeface="Roboto"/>
            </a:endParaRPr>
          </a:p>
        </p:txBody>
      </p:sp>
      <p:sp>
        <p:nvSpPr>
          <p:cNvPr id="1187" name="Google Shape;1187;p48"/>
          <p:cNvSpPr/>
          <p:nvPr/>
        </p:nvSpPr>
        <p:spPr>
          <a:xfrm>
            <a:off x="4481500" y="430725"/>
            <a:ext cx="8785800" cy="624000"/>
          </a:xfrm>
          <a:prstGeom prst="roundRect">
            <a:avLst>
              <a:gd fmla="val 16667" name="adj"/>
            </a:avLst>
          </a:prstGeom>
          <a:noFill/>
          <a:ln cap="flat" cmpd="sng" w="19050">
            <a:solidFill>
              <a:srgbClr val="4CB487"/>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600">
                <a:latin typeface="Roboto"/>
                <a:ea typeface="Roboto"/>
                <a:cs typeface="Roboto"/>
                <a:sym typeface="Roboto"/>
              </a:rPr>
              <a:t>Sắp xếp các câu sau đây để tạo thành lá thư hoàn chỉnh</a:t>
            </a:r>
            <a:endParaRPr>
              <a:latin typeface="Roboto"/>
              <a:ea typeface="Roboto"/>
              <a:cs typeface="Roboto"/>
              <a:sym typeface="Roboto"/>
            </a:endParaRPr>
          </a:p>
        </p:txBody>
      </p:sp>
      <p:sp>
        <p:nvSpPr>
          <p:cNvPr id="1188" name="Google Shape;1188;p48"/>
          <p:cNvSpPr txBox="1"/>
          <p:nvPr/>
        </p:nvSpPr>
        <p:spPr>
          <a:xfrm>
            <a:off x="4480375" y="9226825"/>
            <a:ext cx="9615000" cy="831300"/>
          </a:xfrm>
          <a:prstGeom prst="rect">
            <a:avLst/>
          </a:prstGeom>
          <a:solidFill>
            <a:srgbClr val="00B050">
              <a:alpha val="15690"/>
            </a:srgbClr>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US" sz="4200">
                <a:solidFill>
                  <a:schemeClr val="dk1"/>
                </a:solidFill>
                <a:latin typeface="Roboto"/>
                <a:ea typeface="Roboto"/>
                <a:cs typeface="Roboto"/>
                <a:sym typeface="Roboto"/>
              </a:rPr>
              <a:t>6 - 10 - 11 - 3 - 7 - 2 - 1 - 5 - 8 - 9 - 4</a:t>
            </a:r>
            <a:endParaRPr sz="4200">
              <a:solidFill>
                <a:schemeClr val="dk1"/>
              </a:solidFill>
              <a:latin typeface="Roboto"/>
              <a:ea typeface="Roboto"/>
              <a:cs typeface="Roboto"/>
              <a:sym typeface="Roboto"/>
            </a:endParaRPr>
          </a:p>
        </p:txBody>
      </p:sp>
    </p:spTree>
  </p:cSld>
  <p:clrMapOvr>
    <a:masterClrMapping/>
  </p:clrMapOvr>
  <p:transition spd="med">
    <p:push dir="r"/>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cxnSp>
        <p:nvCxnSpPr>
          <p:cNvPr id="1193" name="Google Shape;1193;p49"/>
          <p:cNvCxnSpPr/>
          <p:nvPr/>
        </p:nvCxnSpPr>
        <p:spPr>
          <a:xfrm>
            <a:off x="-1576708" y="2856760"/>
            <a:ext cx="5303400" cy="0"/>
          </a:xfrm>
          <a:prstGeom prst="straightConnector1">
            <a:avLst/>
          </a:prstGeom>
          <a:noFill/>
          <a:ln cap="flat" cmpd="sng" w="38100">
            <a:solidFill>
              <a:srgbClr val="FFFFFF"/>
            </a:solidFill>
            <a:prstDash val="solid"/>
            <a:round/>
            <a:headEnd len="sm" w="sm" type="none"/>
            <a:tailEnd len="sm" w="sm" type="none"/>
          </a:ln>
        </p:spPr>
      </p:cxnSp>
      <p:sp>
        <p:nvSpPr>
          <p:cNvPr id="1194" name="Google Shape;1194;p49"/>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195" name="Google Shape;1195;p49"/>
          <p:cNvSpPr/>
          <p:nvPr/>
        </p:nvSpPr>
        <p:spPr>
          <a:xfrm>
            <a:off x="1914492" y="4670422"/>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196" name="Google Shape;1196;p49"/>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197" name="Google Shape;1197;p49"/>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198" name="Google Shape;1198;p49"/>
          <p:cNvSpPr txBox="1"/>
          <p:nvPr/>
        </p:nvSpPr>
        <p:spPr>
          <a:xfrm>
            <a:off x="1230450" y="1814975"/>
            <a:ext cx="17272800" cy="5230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2500"/>
              <a:t>You should spend about 20 minutes on this task.</a:t>
            </a:r>
            <a:endParaRPr sz="2500"/>
          </a:p>
          <a:p>
            <a:pPr indent="0" lvl="0" marL="0" rtl="0" algn="l">
              <a:lnSpc>
                <a:spcPct val="115000"/>
              </a:lnSpc>
              <a:spcBef>
                <a:spcPts val="1000"/>
              </a:spcBef>
              <a:spcAft>
                <a:spcPts val="0"/>
              </a:spcAft>
              <a:buNone/>
            </a:pPr>
            <a:r>
              <a:t/>
            </a:r>
            <a:endParaRPr sz="2500"/>
          </a:p>
          <a:p>
            <a:pPr indent="0" lvl="0" marL="0" rtl="0" algn="just">
              <a:lnSpc>
                <a:spcPct val="115000"/>
              </a:lnSpc>
              <a:spcBef>
                <a:spcPts val="100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just">
              <a:lnSpc>
                <a:spcPct val="115000"/>
              </a:lnSpc>
              <a:spcBef>
                <a:spcPts val="0"/>
              </a:spcBef>
              <a:spcAft>
                <a:spcPts val="0"/>
              </a:spcAft>
              <a:buNone/>
            </a:pPr>
            <a:r>
              <a:t/>
            </a:r>
            <a:endParaRPr b="1" sz="2500"/>
          </a:p>
          <a:p>
            <a:pPr indent="0" lvl="0" marL="0" rtl="0" algn="l">
              <a:lnSpc>
                <a:spcPct val="115000"/>
              </a:lnSpc>
              <a:spcBef>
                <a:spcPts val="0"/>
              </a:spcBef>
              <a:spcAft>
                <a:spcPts val="0"/>
              </a:spcAft>
              <a:buNone/>
            </a:pPr>
            <a:r>
              <a:t/>
            </a:r>
            <a:endParaRPr sz="2500"/>
          </a:p>
          <a:p>
            <a:pPr indent="0" lvl="0" marL="0" rtl="0" algn="l">
              <a:spcBef>
                <a:spcPts val="0"/>
              </a:spcBef>
              <a:spcAft>
                <a:spcPts val="0"/>
              </a:spcAft>
              <a:buNone/>
            </a:pPr>
            <a:r>
              <a:rPr lang="en-US" sz="2500"/>
              <a:t>You should write </a:t>
            </a:r>
            <a:r>
              <a:rPr lang="en-US" sz="2500" u="sng">
                <a:highlight>
                  <a:srgbClr val="F7B94C"/>
                </a:highlight>
              </a:rPr>
              <a:t>at least</a:t>
            </a:r>
            <a:r>
              <a:rPr lang="en-US" sz="2500"/>
              <a:t> </a:t>
            </a:r>
            <a:r>
              <a:rPr b="1" lang="en-US" sz="2500"/>
              <a:t>120 words</a:t>
            </a:r>
            <a:r>
              <a:rPr lang="en-US" sz="2500"/>
              <a:t>. Your response will be evaluated in terms of </a:t>
            </a:r>
            <a:r>
              <a:rPr lang="en-US" sz="2500" u="sng"/>
              <a:t>Task fulfilment</a:t>
            </a:r>
            <a:r>
              <a:rPr lang="en-US" sz="2500"/>
              <a:t>, </a:t>
            </a:r>
            <a:r>
              <a:rPr lang="en-US" sz="2500" u="sng"/>
              <a:t>Organization</a:t>
            </a:r>
            <a:r>
              <a:rPr lang="en-US" sz="2500"/>
              <a:t>, </a:t>
            </a:r>
            <a:r>
              <a:rPr lang="en-US" sz="2500" u="sng"/>
              <a:t>Vocabulary </a:t>
            </a:r>
            <a:r>
              <a:rPr lang="en-US" sz="2500"/>
              <a:t>and </a:t>
            </a:r>
            <a:r>
              <a:rPr lang="en-US" sz="2500" u="sng"/>
              <a:t>Grammar</a:t>
            </a:r>
            <a:endParaRPr sz="2500"/>
          </a:p>
        </p:txBody>
      </p:sp>
      <p:graphicFrame>
        <p:nvGraphicFramePr>
          <p:cNvPr id="1199" name="Google Shape;1199;p49"/>
          <p:cNvGraphicFramePr/>
          <p:nvPr/>
        </p:nvGraphicFramePr>
        <p:xfrm>
          <a:off x="1359150" y="2856738"/>
          <a:ext cx="3000000" cy="3000000"/>
        </p:xfrm>
        <a:graphic>
          <a:graphicData uri="http://schemas.openxmlformats.org/drawingml/2006/table">
            <a:tbl>
              <a:tblPr>
                <a:noFill/>
                <a:tableStyleId>{ED52F415-C1C1-4BAF-93FF-C0638E1C7071}</a:tableStyleId>
              </a:tblPr>
              <a:tblGrid>
                <a:gridCol w="13473350"/>
              </a:tblGrid>
              <a:tr h="381000">
                <a:tc>
                  <a:txBody>
                    <a:bodyPr/>
                    <a:lstStyle/>
                    <a:p>
                      <a:pPr indent="0" lvl="0" marL="0" rtl="0" algn="just">
                        <a:lnSpc>
                          <a:spcPct val="200000"/>
                        </a:lnSpc>
                        <a:spcBef>
                          <a:spcPts val="0"/>
                        </a:spcBef>
                        <a:spcAft>
                          <a:spcPts val="0"/>
                        </a:spcAft>
                        <a:buNone/>
                      </a:pPr>
                      <a:r>
                        <a:rPr lang="en-US" sz="2000"/>
                        <a:t>Write a letter to your friend from a different country. Invite him/her to a party at your home and include the following:</a:t>
                      </a:r>
                      <a:endParaRPr sz="2000"/>
                    </a:p>
                    <a:p>
                      <a:pPr indent="-368300" lvl="0" marL="457200" rtl="0" algn="just">
                        <a:lnSpc>
                          <a:spcPct val="200000"/>
                        </a:lnSpc>
                        <a:spcBef>
                          <a:spcPts val="0"/>
                        </a:spcBef>
                        <a:spcAft>
                          <a:spcPts val="0"/>
                        </a:spcAft>
                        <a:buSzPts val="2200"/>
                        <a:buChar char="●"/>
                      </a:pPr>
                      <a:r>
                        <a:rPr lang="en-US" sz="2000"/>
                        <a:t>what the party is about</a:t>
                      </a:r>
                      <a:endParaRPr sz="2000"/>
                    </a:p>
                    <a:p>
                      <a:pPr indent="-368300" lvl="0" marL="457200" rtl="0" algn="just">
                        <a:lnSpc>
                          <a:spcPct val="200000"/>
                        </a:lnSpc>
                        <a:spcBef>
                          <a:spcPts val="0"/>
                        </a:spcBef>
                        <a:spcAft>
                          <a:spcPts val="0"/>
                        </a:spcAft>
                        <a:buSzPts val="2200"/>
                        <a:buChar char="●"/>
                      </a:pPr>
                      <a:r>
                        <a:rPr lang="en-US" sz="2000"/>
                        <a:t>give directions on how to get to your place</a:t>
                      </a:r>
                      <a:endParaRPr sz="2000"/>
                    </a:p>
                    <a:p>
                      <a:pPr indent="-368300" lvl="0" marL="457200" rtl="0" algn="just">
                        <a:lnSpc>
                          <a:spcPct val="200000"/>
                        </a:lnSpc>
                        <a:spcBef>
                          <a:spcPts val="0"/>
                        </a:spcBef>
                        <a:spcAft>
                          <a:spcPts val="0"/>
                        </a:spcAft>
                        <a:buSzPts val="2200"/>
                        <a:buChar char="●"/>
                      </a:pPr>
                      <a:r>
                        <a:rPr lang="en-US" sz="2000"/>
                        <a:t>suggest how to accommodate him/her.</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200" name="Google Shape;1200;p49"/>
          <p:cNvSpPr txBox="1"/>
          <p:nvPr/>
        </p:nvSpPr>
        <p:spPr>
          <a:xfrm>
            <a:off x="1230450" y="969025"/>
            <a:ext cx="3019800" cy="785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3900">
                <a:solidFill>
                  <a:srgbClr val="018345"/>
                </a:solidFill>
                <a:latin typeface="Montserrat"/>
                <a:ea typeface="Montserrat"/>
                <a:cs typeface="Montserrat"/>
                <a:sym typeface="Montserrat"/>
              </a:rPr>
              <a:t>Thực hành</a:t>
            </a:r>
            <a:endParaRPr b="1" sz="1300">
              <a:solidFill>
                <a:srgbClr val="018345"/>
              </a:solidFill>
              <a:latin typeface="Montserrat"/>
              <a:ea typeface="Montserrat"/>
              <a:cs typeface="Montserrat"/>
              <a:sym typeface="Montserrat"/>
            </a:endParaRPr>
          </a:p>
        </p:txBody>
      </p:sp>
    </p:spTree>
  </p:cSld>
  <p:clrMapOvr>
    <a:masterClrMapping/>
  </p:clrMapOvr>
  <p:transition spd="med">
    <p:push dir="r"/>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cxnSp>
        <p:nvCxnSpPr>
          <p:cNvPr id="1205" name="Google Shape;1205;p50"/>
          <p:cNvCxnSpPr/>
          <p:nvPr/>
        </p:nvCxnSpPr>
        <p:spPr>
          <a:xfrm>
            <a:off x="-1576708" y="2856760"/>
            <a:ext cx="5303400" cy="0"/>
          </a:xfrm>
          <a:prstGeom prst="straightConnector1">
            <a:avLst/>
          </a:prstGeom>
          <a:noFill/>
          <a:ln cap="flat" cmpd="sng" w="38100">
            <a:solidFill>
              <a:srgbClr val="FFFFFF"/>
            </a:solidFill>
            <a:prstDash val="solid"/>
            <a:round/>
            <a:headEnd len="sm" w="sm" type="none"/>
            <a:tailEnd len="sm" w="sm" type="none"/>
          </a:ln>
        </p:spPr>
      </p:cxnSp>
      <p:sp>
        <p:nvSpPr>
          <p:cNvPr id="1206" name="Google Shape;1206;p50"/>
          <p:cNvSpPr/>
          <p:nvPr/>
        </p:nvSpPr>
        <p:spPr>
          <a:xfrm rot="10800000">
            <a:off x="14832492" y="135850"/>
            <a:ext cx="7681976" cy="3541001"/>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descr="Books with solid fill" id="1207" name="Google Shape;1207;p50"/>
          <p:cNvSpPr/>
          <p:nvPr/>
        </p:nvSpPr>
        <p:spPr>
          <a:xfrm>
            <a:off x="1914492" y="4670422"/>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208" name="Google Shape;1208;p50"/>
          <p:cNvSpPr/>
          <p:nvPr/>
        </p:nvSpPr>
        <p:spPr>
          <a:xfrm>
            <a:off x="15901163" y="33116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209" name="Google Shape;1209;p50"/>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1210" name="Google Shape;1210;p50"/>
          <p:cNvSpPr/>
          <p:nvPr/>
        </p:nvSpPr>
        <p:spPr>
          <a:xfrm>
            <a:off x="5138700" y="1124200"/>
            <a:ext cx="7139400" cy="647100"/>
          </a:xfrm>
          <a:prstGeom prst="roundRect">
            <a:avLst>
              <a:gd fmla="val 16667" name="adj"/>
            </a:avLst>
          </a:prstGeom>
          <a:noFill/>
          <a:ln cap="flat" cmpd="sng" w="19050">
            <a:solidFill>
              <a:srgbClr val="4CB487"/>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600">
                <a:latin typeface="Roboto"/>
                <a:ea typeface="Roboto"/>
                <a:cs typeface="Roboto"/>
                <a:sym typeface="Roboto"/>
              </a:rPr>
              <a:t>Điền từ thích hợp để hoàn thiện lá thư sau</a:t>
            </a:r>
            <a:endParaRPr>
              <a:latin typeface="Roboto"/>
              <a:ea typeface="Roboto"/>
              <a:cs typeface="Roboto"/>
              <a:sym typeface="Roboto"/>
            </a:endParaRPr>
          </a:p>
        </p:txBody>
      </p:sp>
      <p:sp>
        <p:nvSpPr>
          <p:cNvPr id="1211" name="Google Shape;1211;p50"/>
          <p:cNvSpPr/>
          <p:nvPr/>
        </p:nvSpPr>
        <p:spPr>
          <a:xfrm>
            <a:off x="3354625" y="3351450"/>
            <a:ext cx="12276000" cy="6460800"/>
          </a:xfrm>
          <a:prstGeom prst="roundRect">
            <a:avLst>
              <a:gd fmla="val 16667" name="adj"/>
            </a:avLst>
          </a:prstGeom>
          <a:noFill/>
          <a:ln cap="flat" cmpd="sng" w="9525">
            <a:solidFill>
              <a:srgbClr val="B7B7B7"/>
            </a:solidFill>
            <a:prstDash val="lgDash"/>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1200"/>
              </a:spcBef>
              <a:spcAft>
                <a:spcPts val="0"/>
              </a:spcAft>
              <a:buNone/>
            </a:pPr>
            <a:r>
              <a:rPr lang="en-US" sz="2300">
                <a:latin typeface="EB Garamond"/>
                <a:ea typeface="EB Garamond"/>
                <a:cs typeface="EB Garamond"/>
                <a:sym typeface="EB Garamond"/>
              </a:rPr>
              <a:t>Dear Jane,</a:t>
            </a:r>
            <a:endParaRPr sz="2300">
              <a:latin typeface="EB Garamond"/>
              <a:ea typeface="EB Garamond"/>
              <a:cs typeface="EB Garamond"/>
              <a:sym typeface="EB Garamond"/>
            </a:endParaRPr>
          </a:p>
          <a:p>
            <a:pPr indent="0" lvl="0" marL="0" rtl="0" algn="l">
              <a:lnSpc>
                <a:spcPct val="150000"/>
              </a:lnSpc>
              <a:spcBef>
                <a:spcPts val="1200"/>
              </a:spcBef>
              <a:spcAft>
                <a:spcPts val="0"/>
              </a:spcAft>
              <a:buNone/>
            </a:pPr>
            <a:r>
              <a:rPr lang="en-US" sz="2300">
                <a:latin typeface="EB Garamond"/>
                <a:ea typeface="EB Garamond"/>
                <a:cs typeface="EB Garamond"/>
                <a:sym typeface="EB Garamond"/>
              </a:rPr>
              <a:t>I hope you’re doing _______________! I’m writing to _______________you to a party at my place next month. It’s going to be a birthday celebration, and I’d love for you to join us. There will be food, music, and lots of  fun, so it __________________________to have you here.</a:t>
            </a:r>
            <a:endParaRPr sz="2300">
              <a:latin typeface="EB Garamond"/>
              <a:ea typeface="EB Garamond"/>
              <a:cs typeface="EB Garamond"/>
              <a:sym typeface="EB Garamond"/>
            </a:endParaRPr>
          </a:p>
          <a:p>
            <a:pPr indent="0" lvl="0" marL="0" rtl="0" algn="l">
              <a:lnSpc>
                <a:spcPct val="150000"/>
              </a:lnSpc>
              <a:spcBef>
                <a:spcPts val="1200"/>
              </a:spcBef>
              <a:spcAft>
                <a:spcPts val="0"/>
              </a:spcAft>
              <a:buNone/>
            </a:pPr>
            <a:r>
              <a:rPr lang="en-US" sz="2300">
                <a:latin typeface="EB Garamond"/>
                <a:ea typeface="EB Garamond"/>
                <a:cs typeface="EB Garamond"/>
                <a:sym typeface="EB Garamond"/>
              </a:rPr>
              <a:t>My house is easy to find. From the airport, take a taxi to 3/2 street, and it’s the third house on the right. I’ll send you more detailed directions closer to the date.</a:t>
            </a:r>
            <a:endParaRPr sz="2300">
              <a:latin typeface="EB Garamond"/>
              <a:ea typeface="EB Garamond"/>
              <a:cs typeface="EB Garamond"/>
              <a:sym typeface="EB Garamond"/>
            </a:endParaRPr>
          </a:p>
          <a:p>
            <a:pPr indent="0" lvl="0" marL="0" rtl="0" algn="l">
              <a:lnSpc>
                <a:spcPct val="150000"/>
              </a:lnSpc>
              <a:spcBef>
                <a:spcPts val="1200"/>
              </a:spcBef>
              <a:spcAft>
                <a:spcPts val="0"/>
              </a:spcAft>
              <a:buNone/>
            </a:pPr>
            <a:r>
              <a:rPr lang="en-US" sz="2300">
                <a:latin typeface="EB Garamond"/>
                <a:ea typeface="EB Garamond"/>
                <a:cs typeface="EB Garamond"/>
                <a:sym typeface="EB Garamond"/>
              </a:rPr>
              <a:t>Also, don’t worry about accommodation. You can stay at my place during your visit. I have a guest room ready, so you’ll be comfortable.</a:t>
            </a:r>
            <a:endParaRPr sz="2300">
              <a:latin typeface="EB Garamond"/>
              <a:ea typeface="EB Garamond"/>
              <a:cs typeface="EB Garamond"/>
              <a:sym typeface="EB Garamond"/>
            </a:endParaRPr>
          </a:p>
          <a:p>
            <a:pPr indent="0" lvl="0" marL="0" rtl="0" algn="l">
              <a:lnSpc>
                <a:spcPct val="150000"/>
              </a:lnSpc>
              <a:spcBef>
                <a:spcPts val="1200"/>
              </a:spcBef>
              <a:spcAft>
                <a:spcPts val="0"/>
              </a:spcAft>
              <a:buNone/>
            </a:pPr>
            <a:r>
              <a:rPr lang="en-US" sz="2300">
                <a:latin typeface="EB Garamond"/>
                <a:ea typeface="EB Garamond"/>
                <a:cs typeface="EB Garamond"/>
                <a:sym typeface="EB Garamond"/>
              </a:rPr>
              <a:t>I really hope you can make it! __________________  if you need anything else.</a:t>
            </a:r>
            <a:endParaRPr sz="2300">
              <a:latin typeface="EB Garamond"/>
              <a:ea typeface="EB Garamond"/>
              <a:cs typeface="EB Garamond"/>
              <a:sym typeface="EB Garamond"/>
            </a:endParaRPr>
          </a:p>
          <a:p>
            <a:pPr indent="0" lvl="0" marL="0" rtl="0" algn="l">
              <a:lnSpc>
                <a:spcPct val="150000"/>
              </a:lnSpc>
              <a:spcBef>
                <a:spcPts val="1200"/>
              </a:spcBef>
              <a:spcAft>
                <a:spcPts val="1200"/>
              </a:spcAft>
              <a:buNone/>
            </a:pPr>
            <a:r>
              <a:rPr lang="en-US" sz="2300">
                <a:latin typeface="EB Garamond"/>
                <a:ea typeface="EB Garamond"/>
                <a:cs typeface="EB Garamond"/>
                <a:sym typeface="EB Garamond"/>
              </a:rPr>
              <a:t>_____________________</a:t>
            </a:r>
            <a:endParaRPr>
              <a:latin typeface="Roboto"/>
              <a:ea typeface="Roboto"/>
              <a:cs typeface="Roboto"/>
              <a:sym typeface="Roboto"/>
            </a:endParaRPr>
          </a:p>
        </p:txBody>
      </p:sp>
      <p:sp>
        <p:nvSpPr>
          <p:cNvPr id="1212" name="Google Shape;1212;p50"/>
          <p:cNvSpPr/>
          <p:nvPr/>
        </p:nvSpPr>
        <p:spPr>
          <a:xfrm>
            <a:off x="8033650" y="2203363"/>
            <a:ext cx="16956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well</a:t>
            </a:r>
            <a:endParaRPr b="1" sz="2100">
              <a:solidFill>
                <a:schemeClr val="lt1"/>
              </a:solidFill>
              <a:latin typeface="Roboto"/>
              <a:ea typeface="Roboto"/>
              <a:cs typeface="Roboto"/>
              <a:sym typeface="Roboto"/>
            </a:endParaRPr>
          </a:p>
        </p:txBody>
      </p:sp>
      <p:sp>
        <p:nvSpPr>
          <p:cNvPr id="1213" name="Google Shape;1213;p50"/>
          <p:cNvSpPr/>
          <p:nvPr/>
        </p:nvSpPr>
        <p:spPr>
          <a:xfrm>
            <a:off x="2860675" y="2266050"/>
            <a:ext cx="24258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All the best,</a:t>
            </a:r>
            <a:endParaRPr b="1" sz="2100">
              <a:solidFill>
                <a:schemeClr val="lt1"/>
              </a:solidFill>
              <a:latin typeface="Roboto"/>
              <a:ea typeface="Roboto"/>
              <a:cs typeface="Roboto"/>
              <a:sym typeface="Roboto"/>
            </a:endParaRPr>
          </a:p>
        </p:txBody>
      </p:sp>
      <p:sp>
        <p:nvSpPr>
          <p:cNvPr id="1214" name="Google Shape;1214;p50"/>
          <p:cNvSpPr/>
          <p:nvPr/>
        </p:nvSpPr>
        <p:spPr>
          <a:xfrm>
            <a:off x="5447150" y="2203375"/>
            <a:ext cx="24258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50000"/>
              </a:lnSpc>
              <a:spcBef>
                <a:spcPts val="1200"/>
              </a:spcBef>
              <a:spcAft>
                <a:spcPts val="1200"/>
              </a:spcAft>
              <a:buNone/>
            </a:pPr>
            <a:r>
              <a:rPr b="1" lang="en-US" sz="2300">
                <a:solidFill>
                  <a:schemeClr val="lt1"/>
                </a:solidFill>
                <a:latin typeface="Roboto"/>
                <a:ea typeface="Roboto"/>
                <a:cs typeface="Roboto"/>
                <a:sym typeface="Roboto"/>
              </a:rPr>
              <a:t>would be great</a:t>
            </a:r>
            <a:endParaRPr b="1" sz="2100">
              <a:solidFill>
                <a:schemeClr val="lt1"/>
              </a:solidFill>
              <a:latin typeface="Roboto"/>
              <a:ea typeface="Roboto"/>
              <a:cs typeface="Roboto"/>
              <a:sym typeface="Roboto"/>
            </a:endParaRPr>
          </a:p>
        </p:txBody>
      </p:sp>
      <p:sp>
        <p:nvSpPr>
          <p:cNvPr id="1215" name="Google Shape;1215;p50"/>
          <p:cNvSpPr/>
          <p:nvPr/>
        </p:nvSpPr>
        <p:spPr>
          <a:xfrm>
            <a:off x="12562100" y="2203363"/>
            <a:ext cx="16956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invite</a:t>
            </a:r>
            <a:endParaRPr b="1" sz="2100">
              <a:solidFill>
                <a:schemeClr val="lt1"/>
              </a:solidFill>
              <a:latin typeface="Roboto"/>
              <a:ea typeface="Roboto"/>
              <a:cs typeface="Roboto"/>
              <a:sym typeface="Roboto"/>
            </a:endParaRPr>
          </a:p>
        </p:txBody>
      </p:sp>
      <p:sp>
        <p:nvSpPr>
          <p:cNvPr id="1216" name="Google Shape;1216;p50"/>
          <p:cNvSpPr/>
          <p:nvPr/>
        </p:nvSpPr>
        <p:spPr>
          <a:xfrm>
            <a:off x="9838725" y="2203375"/>
            <a:ext cx="25377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Let me know</a:t>
            </a:r>
            <a:endParaRPr b="1" sz="2100">
              <a:solidFill>
                <a:schemeClr val="lt1"/>
              </a:solidFill>
              <a:latin typeface="Roboto"/>
              <a:ea typeface="Roboto"/>
              <a:cs typeface="Roboto"/>
              <a:sym typeface="Roboto"/>
            </a:endParaRPr>
          </a:p>
        </p:txBody>
      </p:sp>
      <p:sp>
        <p:nvSpPr>
          <p:cNvPr id="1217" name="Google Shape;1217;p50"/>
          <p:cNvSpPr/>
          <p:nvPr/>
        </p:nvSpPr>
        <p:spPr>
          <a:xfrm>
            <a:off x="6261850" y="4025563"/>
            <a:ext cx="16956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well</a:t>
            </a:r>
            <a:endParaRPr b="1" sz="2100">
              <a:solidFill>
                <a:schemeClr val="lt1"/>
              </a:solidFill>
              <a:latin typeface="Roboto"/>
              <a:ea typeface="Roboto"/>
              <a:cs typeface="Roboto"/>
              <a:sym typeface="Roboto"/>
            </a:endParaRPr>
          </a:p>
        </p:txBody>
      </p:sp>
      <p:sp>
        <p:nvSpPr>
          <p:cNvPr id="1218" name="Google Shape;1218;p50"/>
          <p:cNvSpPr/>
          <p:nvPr/>
        </p:nvSpPr>
        <p:spPr>
          <a:xfrm>
            <a:off x="10259775" y="4025563"/>
            <a:ext cx="16956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invite</a:t>
            </a:r>
            <a:endParaRPr b="1" sz="2100">
              <a:solidFill>
                <a:schemeClr val="lt1"/>
              </a:solidFill>
              <a:latin typeface="Roboto"/>
              <a:ea typeface="Roboto"/>
              <a:cs typeface="Roboto"/>
              <a:sym typeface="Roboto"/>
            </a:endParaRPr>
          </a:p>
        </p:txBody>
      </p:sp>
      <p:sp>
        <p:nvSpPr>
          <p:cNvPr id="1219" name="Google Shape;1219;p50"/>
          <p:cNvSpPr/>
          <p:nvPr/>
        </p:nvSpPr>
        <p:spPr>
          <a:xfrm>
            <a:off x="7592350" y="5206575"/>
            <a:ext cx="24258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50000"/>
              </a:lnSpc>
              <a:spcBef>
                <a:spcPts val="1200"/>
              </a:spcBef>
              <a:spcAft>
                <a:spcPts val="1200"/>
              </a:spcAft>
              <a:buNone/>
            </a:pPr>
            <a:r>
              <a:rPr b="1" lang="en-US" sz="2300">
                <a:solidFill>
                  <a:schemeClr val="lt1"/>
                </a:solidFill>
                <a:latin typeface="Roboto"/>
                <a:ea typeface="Roboto"/>
                <a:cs typeface="Roboto"/>
                <a:sym typeface="Roboto"/>
              </a:rPr>
              <a:t>would be great</a:t>
            </a:r>
            <a:endParaRPr b="1" sz="2100">
              <a:solidFill>
                <a:schemeClr val="lt1"/>
              </a:solidFill>
              <a:latin typeface="Roboto"/>
              <a:ea typeface="Roboto"/>
              <a:cs typeface="Roboto"/>
              <a:sym typeface="Roboto"/>
            </a:endParaRPr>
          </a:p>
        </p:txBody>
      </p:sp>
      <p:sp>
        <p:nvSpPr>
          <p:cNvPr id="1220" name="Google Shape;1220;p50"/>
          <p:cNvSpPr/>
          <p:nvPr/>
        </p:nvSpPr>
        <p:spPr>
          <a:xfrm>
            <a:off x="7126775" y="8209775"/>
            <a:ext cx="25377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Let me know</a:t>
            </a:r>
            <a:endParaRPr b="1" sz="2100">
              <a:solidFill>
                <a:schemeClr val="lt1"/>
              </a:solidFill>
              <a:latin typeface="Roboto"/>
              <a:ea typeface="Roboto"/>
              <a:cs typeface="Roboto"/>
              <a:sym typeface="Roboto"/>
            </a:endParaRPr>
          </a:p>
        </p:txBody>
      </p:sp>
      <p:sp>
        <p:nvSpPr>
          <p:cNvPr id="1221" name="Google Shape;1221;p50"/>
          <p:cNvSpPr/>
          <p:nvPr/>
        </p:nvSpPr>
        <p:spPr>
          <a:xfrm>
            <a:off x="4233325" y="8879325"/>
            <a:ext cx="2425800" cy="590700"/>
          </a:xfrm>
          <a:prstGeom prst="round2DiagRect">
            <a:avLst>
              <a:gd fmla="val 50000" name="adj1"/>
              <a:gd fmla="val 0" name="adj2"/>
            </a:avLst>
          </a:prstGeom>
          <a:solidFill>
            <a:srgbClr val="4CB487"/>
          </a:solidFill>
          <a:ln cap="flat" cmpd="sng" w="19050">
            <a:solidFill>
              <a:srgbClr val="4CB4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solidFill>
                  <a:schemeClr val="lt1"/>
                </a:solidFill>
                <a:latin typeface="Roboto"/>
                <a:ea typeface="Roboto"/>
                <a:cs typeface="Roboto"/>
                <a:sym typeface="Roboto"/>
              </a:rPr>
              <a:t>All the best,</a:t>
            </a:r>
            <a:endParaRPr b="1" sz="2100">
              <a:solidFill>
                <a:schemeClr val="lt1"/>
              </a:solidFill>
              <a:latin typeface="Roboto"/>
              <a:ea typeface="Roboto"/>
              <a:cs typeface="Roboto"/>
              <a:sym typeface="Roboto"/>
            </a:endParaRPr>
          </a:p>
        </p:txBody>
      </p:sp>
    </p:spTree>
  </p:cSld>
  <p:clrMapOvr>
    <a:masterClrMapping/>
  </p:clrMapOvr>
  <p:transition spd="med">
    <p:push dir="r"/>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grpSp>
        <p:nvGrpSpPr>
          <p:cNvPr id="1226" name="Google Shape;1226;p51"/>
          <p:cNvGrpSpPr/>
          <p:nvPr/>
        </p:nvGrpSpPr>
        <p:grpSpPr>
          <a:xfrm rot="10800000">
            <a:off x="15044545" y="-741632"/>
            <a:ext cx="7681773" cy="4261259"/>
            <a:chOff x="0" y="-38100"/>
            <a:chExt cx="406400" cy="225405"/>
          </a:xfrm>
        </p:grpSpPr>
        <p:sp>
          <p:nvSpPr>
            <p:cNvPr id="1227" name="Google Shape;1227;p51"/>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1228" name="Google Shape;1228;p51"/>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1229" name="Google Shape;1229;p51"/>
          <p:cNvSpPr/>
          <p:nvPr/>
        </p:nvSpPr>
        <p:spPr>
          <a:xfrm>
            <a:off x="3241317" y="69388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1230" name="Google Shape;1230;p51"/>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1231" name="Google Shape;1231;p51"/>
          <p:cNvSpPr txBox="1"/>
          <p:nvPr/>
        </p:nvSpPr>
        <p:spPr>
          <a:xfrm>
            <a:off x="0" y="3773450"/>
            <a:ext cx="6813300" cy="1625400"/>
          </a:xfrm>
          <a:prstGeom prst="rect">
            <a:avLst/>
          </a:prstGeom>
          <a:noFill/>
          <a:ln>
            <a:noFill/>
          </a:ln>
        </p:spPr>
        <p:txBody>
          <a:bodyPr anchorCtr="0" anchor="t" bIns="0" lIns="0" spcFirstLastPara="1" rIns="0" wrap="square" tIns="0">
            <a:spAutoFit/>
          </a:bodyPr>
          <a:lstStyle/>
          <a:p>
            <a:pPr indent="0" lvl="0" marL="0" marR="0" rtl="0" algn="ctr">
              <a:lnSpc>
                <a:spcPct val="119998"/>
              </a:lnSpc>
              <a:spcBef>
                <a:spcPts val="0"/>
              </a:spcBef>
              <a:spcAft>
                <a:spcPts val="0"/>
              </a:spcAft>
              <a:buNone/>
            </a:pPr>
            <a:r>
              <a:rPr b="1" lang="en-US" sz="4800">
                <a:solidFill>
                  <a:srgbClr val="018345"/>
                </a:solidFill>
              </a:rPr>
              <a:t>06. KIỂM TRA BÀI SAU KHI VIẾT</a:t>
            </a:r>
            <a:endParaRPr sz="4800"/>
          </a:p>
        </p:txBody>
      </p:sp>
      <p:sp>
        <p:nvSpPr>
          <p:cNvPr id="1232" name="Google Shape;1232;p51"/>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1233" name="Google Shape;1233;p51"/>
          <p:cNvGrpSpPr/>
          <p:nvPr/>
        </p:nvGrpSpPr>
        <p:grpSpPr>
          <a:xfrm>
            <a:off x="-2718010" y="9275955"/>
            <a:ext cx="7950378" cy="1707451"/>
            <a:chOff x="0" y="-384760"/>
            <a:chExt cx="10600504" cy="2276297"/>
          </a:xfrm>
        </p:grpSpPr>
        <p:grpSp>
          <p:nvGrpSpPr>
            <p:cNvPr id="1234" name="Google Shape;1234;p51"/>
            <p:cNvGrpSpPr/>
            <p:nvPr/>
          </p:nvGrpSpPr>
          <p:grpSpPr>
            <a:xfrm>
              <a:off x="0" y="-384760"/>
              <a:ext cx="10600504" cy="2276297"/>
              <a:chOff x="0" y="-38100"/>
              <a:chExt cx="1049690" cy="225405"/>
            </a:xfrm>
          </p:grpSpPr>
          <p:sp>
            <p:nvSpPr>
              <p:cNvPr id="1235" name="Google Shape;1235;p51"/>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1236" name="Google Shape;1236;p51"/>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237" name="Google Shape;1237;p51"/>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238" name="Google Shape;1238;p51"/>
          <p:cNvPicPr preferRelativeResize="0"/>
          <p:nvPr/>
        </p:nvPicPr>
        <p:blipFill>
          <a:blip r:embed="rId5">
            <a:alphaModFix/>
          </a:blip>
          <a:stretch>
            <a:fillRect/>
          </a:stretch>
        </p:blipFill>
        <p:spPr>
          <a:xfrm>
            <a:off x="7162125" y="0"/>
            <a:ext cx="9786400" cy="106072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231"/>
                                        </p:tgtEl>
                                        <p:attrNameLst>
                                          <p:attrName>style.visibility</p:attrName>
                                        </p:attrNameLst>
                                      </p:cBhvr>
                                      <p:to>
                                        <p:strVal val="visible"/>
                                      </p:to>
                                    </p:set>
                                    <p:anim calcmode="lin" valueType="num">
                                      <p:cBhvr additive="base">
                                        <p:cTn dur="500"/>
                                        <p:tgtEl>
                                          <p:spTgt spid="1231"/>
                                        </p:tgtEl>
                                        <p:attrNameLst>
                                          <p:attrName>ppt_w</p:attrName>
                                        </p:attrNameLst>
                                      </p:cBhvr>
                                      <p:tavLst>
                                        <p:tav fmla="" tm="0">
                                          <p:val>
                                            <p:strVal val="0"/>
                                          </p:val>
                                        </p:tav>
                                        <p:tav fmla="" tm="100000">
                                          <p:val>
                                            <p:strVal val="#ppt_w"/>
                                          </p:val>
                                        </p:tav>
                                      </p:tavLst>
                                    </p:anim>
                                    <p:anim calcmode="lin" valueType="num">
                                      <p:cBhvr additive="base">
                                        <p:cTn dur="500"/>
                                        <p:tgtEl>
                                          <p:spTgt spid="123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sp>
        <p:nvSpPr>
          <p:cNvPr id="1244" name="Google Shape;1244;p52"/>
          <p:cNvSpPr txBox="1"/>
          <p:nvPr/>
        </p:nvSpPr>
        <p:spPr>
          <a:xfrm>
            <a:off x="1043000" y="6747175"/>
            <a:ext cx="15156600" cy="12930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Clr>
                <a:schemeClr val="dk1"/>
              </a:buClr>
              <a:buSzPts val="3600"/>
              <a:buAutoNum type="arabicPeriod"/>
            </a:pPr>
            <a:r>
              <a:rPr lang="en-US" sz="3600">
                <a:solidFill>
                  <a:schemeClr val="dk1"/>
                </a:solidFill>
              </a:rPr>
              <a:t>H</a:t>
            </a:r>
            <a:r>
              <a:rPr lang="en-US" sz="3600">
                <a:solidFill>
                  <a:schemeClr val="dk1"/>
                </a:solidFill>
              </a:rPr>
              <a:t>oàn thành Đề thi minh họa - Writing Task 1</a:t>
            </a:r>
            <a:endParaRPr sz="3600">
              <a:solidFill>
                <a:schemeClr val="dk1"/>
              </a:solidFill>
            </a:endParaRPr>
          </a:p>
          <a:p>
            <a:pPr indent="-457200" lvl="0" marL="457200" rtl="0" algn="l">
              <a:spcBef>
                <a:spcPts val="0"/>
              </a:spcBef>
              <a:spcAft>
                <a:spcPts val="0"/>
              </a:spcAft>
              <a:buClr>
                <a:schemeClr val="dk1"/>
              </a:buClr>
              <a:buSzPts val="3600"/>
              <a:buAutoNum type="arabicPeriod"/>
            </a:pPr>
            <a:r>
              <a:rPr lang="en-US" sz="3600">
                <a:solidFill>
                  <a:schemeClr val="dk1"/>
                </a:solidFill>
              </a:rPr>
              <a:t>Viết bài tập viết thư tại </a:t>
            </a:r>
            <a:r>
              <a:rPr lang="en-US" sz="3600" u="sng">
                <a:solidFill>
                  <a:schemeClr val="hlink"/>
                </a:solidFill>
                <a:hlinkClick r:id="rId3"/>
              </a:rPr>
              <a:t>worksheet</a:t>
            </a:r>
            <a:r>
              <a:rPr lang="en-US" sz="3600">
                <a:solidFill>
                  <a:schemeClr val="dk1"/>
                </a:solidFill>
              </a:rPr>
              <a:t> (Mục tiêu B1: 2 bài; B2: 4 bài)</a:t>
            </a:r>
            <a:endParaRPr sz="3600">
              <a:solidFill>
                <a:schemeClr val="dk1"/>
              </a:solidFill>
            </a:endParaRPr>
          </a:p>
        </p:txBody>
      </p:sp>
      <p:sp>
        <p:nvSpPr>
          <p:cNvPr id="1245" name="Google Shape;1245;p52"/>
          <p:cNvSpPr/>
          <p:nvPr/>
        </p:nvSpPr>
        <p:spPr>
          <a:xfrm>
            <a:off x="-993250" y="2995700"/>
            <a:ext cx="4072500" cy="723300"/>
          </a:xfrm>
          <a:prstGeom prst="roundRect">
            <a:avLst>
              <a:gd fmla="val 25930" name="adj"/>
            </a:avLst>
          </a:prstGeom>
          <a:solidFill>
            <a:schemeClr val="dk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b="1" lang="en-US" sz="4200">
                <a:solidFill>
                  <a:schemeClr val="lt1"/>
                </a:solidFill>
              </a:rPr>
              <a:t>Wrap up</a:t>
            </a:r>
            <a:endParaRPr sz="4200">
              <a:solidFill>
                <a:schemeClr val="lt1"/>
              </a:solidFill>
            </a:endParaRPr>
          </a:p>
          <a:p>
            <a:pPr indent="0" lvl="0" marL="0" rtl="0" algn="r">
              <a:spcBef>
                <a:spcPts val="0"/>
              </a:spcBef>
              <a:spcAft>
                <a:spcPts val="0"/>
              </a:spcAft>
              <a:buNone/>
            </a:pPr>
            <a:r>
              <a:t/>
            </a:r>
            <a:endParaRPr>
              <a:solidFill>
                <a:schemeClr val="lt1"/>
              </a:solidFill>
            </a:endParaRPr>
          </a:p>
        </p:txBody>
      </p:sp>
      <p:sp>
        <p:nvSpPr>
          <p:cNvPr id="1246" name="Google Shape;1246;p52"/>
          <p:cNvSpPr txBox="1"/>
          <p:nvPr/>
        </p:nvSpPr>
        <p:spPr>
          <a:xfrm>
            <a:off x="1043000" y="3996350"/>
            <a:ext cx="15156600" cy="12930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Clr>
                <a:schemeClr val="dk1"/>
              </a:buClr>
              <a:buSzPts val="3600"/>
              <a:buAutoNum type="arabicPeriod"/>
            </a:pPr>
            <a:r>
              <a:rPr lang="en-US" sz="3600">
                <a:solidFill>
                  <a:schemeClr val="dk1"/>
                </a:solidFill>
              </a:rPr>
              <a:t>Tổng kết các bước làm bài: Phân tích đề, lên outline, viết &amp; kiểm tra lại.</a:t>
            </a:r>
            <a:endParaRPr sz="3600">
              <a:solidFill>
                <a:schemeClr val="dk1"/>
              </a:solidFill>
            </a:endParaRPr>
          </a:p>
          <a:p>
            <a:pPr indent="-457200" lvl="0" marL="457200" rtl="0" algn="l">
              <a:spcBef>
                <a:spcPts val="0"/>
              </a:spcBef>
              <a:spcAft>
                <a:spcPts val="0"/>
              </a:spcAft>
              <a:buClr>
                <a:schemeClr val="dk1"/>
              </a:buClr>
              <a:buSzPts val="3600"/>
              <a:buAutoNum type="arabicPeriod"/>
            </a:pPr>
            <a:r>
              <a:rPr lang="en-US" sz="3600">
                <a:solidFill>
                  <a:schemeClr val="dk1"/>
                </a:solidFill>
              </a:rPr>
              <a:t> Hướng dẫn sử dụng self-assessment checklist - </a:t>
            </a:r>
            <a:r>
              <a:rPr lang="en-US" sz="3600" u="sng">
                <a:solidFill>
                  <a:schemeClr val="hlink"/>
                </a:solidFill>
                <a:hlinkClick r:id="rId4"/>
              </a:rPr>
              <a:t>handout </a:t>
            </a:r>
            <a:endParaRPr sz="3600"/>
          </a:p>
        </p:txBody>
      </p:sp>
      <p:sp>
        <p:nvSpPr>
          <p:cNvPr id="1247" name="Google Shape;1247;p52"/>
          <p:cNvSpPr/>
          <p:nvPr/>
        </p:nvSpPr>
        <p:spPr>
          <a:xfrm>
            <a:off x="-1056775" y="5809025"/>
            <a:ext cx="4221000" cy="723300"/>
          </a:xfrm>
          <a:prstGeom prst="roundRect">
            <a:avLst>
              <a:gd fmla="val 25930" name="adj"/>
            </a:avLst>
          </a:prstGeom>
          <a:solidFill>
            <a:schemeClr val="dk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b="1" lang="en-US" sz="4200">
                <a:solidFill>
                  <a:schemeClr val="lt1"/>
                </a:solidFill>
                <a:latin typeface="Roboto"/>
                <a:ea typeface="Roboto"/>
                <a:cs typeface="Roboto"/>
                <a:sym typeface="Roboto"/>
              </a:rPr>
              <a:t>Homework</a:t>
            </a:r>
            <a:endParaRPr>
              <a:solidFill>
                <a:schemeClr val="lt1"/>
              </a:solidFill>
              <a:latin typeface="Roboto"/>
              <a:ea typeface="Roboto"/>
              <a:cs typeface="Roboto"/>
              <a:sym typeface="Roboto"/>
            </a:endParaRPr>
          </a:p>
        </p:txBody>
      </p:sp>
      <p:cxnSp>
        <p:nvCxnSpPr>
          <p:cNvPr id="1248" name="Google Shape;1248;p52"/>
          <p:cNvCxnSpPr/>
          <p:nvPr/>
        </p:nvCxnSpPr>
        <p:spPr>
          <a:xfrm>
            <a:off x="6400799" y="2235527"/>
            <a:ext cx="9982200" cy="0"/>
          </a:xfrm>
          <a:prstGeom prst="straightConnector1">
            <a:avLst/>
          </a:prstGeom>
          <a:noFill/>
          <a:ln cap="flat" cmpd="sng" w="38100">
            <a:solidFill>
              <a:srgbClr val="018345"/>
            </a:solidFill>
            <a:prstDash val="solid"/>
            <a:round/>
            <a:headEnd len="sm" w="sm" type="none"/>
            <a:tailEnd len="sm" w="sm" type="none"/>
          </a:ln>
        </p:spPr>
      </p:cxnSp>
      <p:sp>
        <p:nvSpPr>
          <p:cNvPr id="1249" name="Google Shape;1249;p52"/>
          <p:cNvSpPr txBox="1"/>
          <p:nvPr/>
        </p:nvSpPr>
        <p:spPr>
          <a:xfrm>
            <a:off x="6274499" y="670639"/>
            <a:ext cx="10234800" cy="1108800"/>
          </a:xfrm>
          <a:prstGeom prst="rect">
            <a:avLst/>
          </a:prstGeom>
          <a:noFill/>
          <a:ln>
            <a:noFill/>
          </a:ln>
        </p:spPr>
        <p:txBody>
          <a:bodyPr anchorCtr="0" anchor="t" bIns="0" lIns="0" spcFirstLastPara="1" rIns="0" wrap="square" tIns="0">
            <a:spAutoFit/>
          </a:bodyPr>
          <a:lstStyle/>
          <a:p>
            <a:pPr indent="0" lvl="0" marL="0" marR="0" rtl="0" algn="ctr">
              <a:lnSpc>
                <a:spcPct val="135013"/>
              </a:lnSpc>
              <a:spcBef>
                <a:spcPts val="0"/>
              </a:spcBef>
              <a:spcAft>
                <a:spcPts val="0"/>
              </a:spcAft>
              <a:buNone/>
            </a:pPr>
            <a:r>
              <a:rPr b="1" lang="en-US" sz="7203">
                <a:solidFill>
                  <a:srgbClr val="018345"/>
                </a:solidFill>
              </a:rPr>
              <a:t>TỔNG KẾT</a:t>
            </a:r>
            <a:endParaRPr b="1" sz="7203">
              <a:solidFill>
                <a:srgbClr val="018345"/>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45"/>
                                        </p:tgtEl>
                                        <p:attrNameLst>
                                          <p:attrName>style.visibility</p:attrName>
                                        </p:attrNameLst>
                                      </p:cBhvr>
                                      <p:to>
                                        <p:strVal val="visible"/>
                                      </p:to>
                                    </p:set>
                                    <p:anim calcmode="lin" valueType="num">
                                      <p:cBhvr additive="base">
                                        <p:cTn dur="1000"/>
                                        <p:tgtEl>
                                          <p:spTgt spid="124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3" name="Shape 1253"/>
        <p:cNvGrpSpPr/>
        <p:nvPr/>
      </p:nvGrpSpPr>
      <p:grpSpPr>
        <a:xfrm>
          <a:off x="0" y="0"/>
          <a:ext cx="0" cy="0"/>
          <a:chOff x="0" y="0"/>
          <a:chExt cx="0" cy="0"/>
        </a:xfrm>
      </p:grpSpPr>
      <p:sp>
        <p:nvSpPr>
          <p:cNvPr id="1254" name="Google Shape;1254;p53"/>
          <p:cNvSpPr/>
          <p:nvPr/>
        </p:nvSpPr>
        <p:spPr>
          <a:xfrm>
            <a:off x="3779050" y="2679694"/>
            <a:ext cx="10729800" cy="4050600"/>
          </a:xfrm>
          <a:prstGeom prst="roundRect">
            <a:avLst>
              <a:gd fmla="val 10955" name="adj"/>
            </a:avLst>
          </a:prstGeom>
          <a:solidFill>
            <a:schemeClr val="accent2"/>
          </a:solidFill>
          <a:ln cap="flat" cmpd="sng" w="9525">
            <a:solidFill>
              <a:schemeClr val="dk1"/>
            </a:solidFill>
            <a:prstDash val="solid"/>
            <a:round/>
            <a:headEnd len="sm" w="sm" type="none"/>
            <a:tailEnd len="sm" w="sm" type="none"/>
          </a:ln>
          <a:effectLst>
            <a:outerShdw rotWithShape="0" algn="bl" dir="3000000" dist="57150">
              <a:schemeClr val="dk1"/>
            </a:outerShdw>
          </a:effectLst>
        </p:spPr>
        <p:txBody>
          <a:bodyPr anchorCtr="0" anchor="ctr" bIns="182850" lIns="182850" spcFirstLastPara="1" rIns="182850" wrap="square" tIns="182850">
            <a:noAutofit/>
          </a:bodyPr>
          <a:lstStyle/>
          <a:p>
            <a:pPr indent="0" lvl="0" marL="0" marR="0" rtl="0" algn="ctr">
              <a:spcBef>
                <a:spcPts val="0"/>
              </a:spcBef>
              <a:spcAft>
                <a:spcPts val="0"/>
              </a:spcAft>
              <a:buNone/>
            </a:pPr>
            <a:r>
              <a:rPr b="1" i="0" lang="en-US" sz="8800" u="none" cap="none" strike="noStrike">
                <a:solidFill>
                  <a:schemeClr val="dk1"/>
                </a:solidFill>
                <a:latin typeface="Playfair Display"/>
                <a:ea typeface="Playfair Display"/>
                <a:cs typeface="Playfair Display"/>
                <a:sym typeface="Playfair Display"/>
              </a:rPr>
              <a:t>Cảm ơn các bạn</a:t>
            </a:r>
            <a:br>
              <a:rPr b="1" i="0" lang="en-US" sz="8800" u="none" cap="none" strike="noStrike">
                <a:solidFill>
                  <a:schemeClr val="dk1"/>
                </a:solidFill>
                <a:latin typeface="Playfair Display"/>
                <a:ea typeface="Playfair Display"/>
                <a:cs typeface="Playfair Display"/>
                <a:sym typeface="Playfair Display"/>
              </a:rPr>
            </a:br>
            <a:r>
              <a:rPr b="1" i="0" lang="en-US" sz="8800" u="none" cap="none" strike="noStrike">
                <a:solidFill>
                  <a:schemeClr val="dk1"/>
                </a:solidFill>
                <a:latin typeface="Playfair Display"/>
                <a:ea typeface="Playfair Display"/>
                <a:cs typeface="Playfair Display"/>
                <a:sym typeface="Playfair Display"/>
              </a:rPr>
              <a:t>đã chú ý theo dõi</a:t>
            </a:r>
            <a:endParaRPr b="0" i="0" sz="8800" u="none" cap="none" strike="noStrike">
              <a:solidFill>
                <a:srgbClr val="000000"/>
              </a:solidFill>
              <a:latin typeface="Arial"/>
              <a:ea typeface="Arial"/>
              <a:cs typeface="Arial"/>
              <a:sym typeface="Arial"/>
            </a:endParaRPr>
          </a:p>
        </p:txBody>
      </p:sp>
      <p:sp>
        <p:nvSpPr>
          <p:cNvPr id="1255" name="Google Shape;1255;p53"/>
          <p:cNvSpPr/>
          <p:nvPr/>
        </p:nvSpPr>
        <p:spPr>
          <a:xfrm>
            <a:off x="1145500" y="4947144"/>
            <a:ext cx="1251000" cy="1251000"/>
          </a:xfrm>
          <a:prstGeom prst="star4">
            <a:avLst>
              <a:gd fmla="val 8977" name="adj"/>
            </a:avLst>
          </a:prstGeom>
          <a:solidFill>
            <a:srgbClr val="EB1C24"/>
          </a:solidFill>
          <a:ln>
            <a:noFill/>
          </a:ln>
        </p:spPr>
        <p:txBody>
          <a:bodyPr anchorCtr="0" anchor="ctr" bIns="182850" lIns="182850" spcFirstLastPara="1" rIns="182850" wrap="square" tIns="182850">
            <a:noAutofit/>
          </a:bodyPr>
          <a:lstStyle/>
          <a:p>
            <a:pPr indent="0" lvl="0" marL="0" marR="0" rtl="0" algn="l">
              <a:spcBef>
                <a:spcPts val="0"/>
              </a:spcBef>
              <a:spcAft>
                <a:spcPts val="0"/>
              </a:spcAft>
              <a:buNone/>
            </a:pPr>
            <a:r>
              <a:t/>
            </a:r>
            <a:endParaRPr b="0" i="0" sz="2800" u="none" cap="none" strike="noStrike">
              <a:solidFill>
                <a:srgbClr val="000000"/>
              </a:solidFill>
              <a:latin typeface="Arial"/>
              <a:ea typeface="Arial"/>
              <a:cs typeface="Arial"/>
              <a:sym typeface="Arial"/>
            </a:endParaRPr>
          </a:p>
        </p:txBody>
      </p:sp>
      <p:sp>
        <p:nvSpPr>
          <p:cNvPr id="1256" name="Google Shape;1256;p53"/>
          <p:cNvSpPr/>
          <p:nvPr/>
        </p:nvSpPr>
        <p:spPr>
          <a:xfrm>
            <a:off x="13651638" y="630657"/>
            <a:ext cx="1251000" cy="1251000"/>
          </a:xfrm>
          <a:prstGeom prst="star4">
            <a:avLst>
              <a:gd fmla="val 8977" name="adj"/>
            </a:avLst>
          </a:prstGeom>
          <a:solidFill>
            <a:srgbClr val="018146"/>
          </a:solidFill>
          <a:ln>
            <a:noFill/>
          </a:ln>
        </p:spPr>
        <p:txBody>
          <a:bodyPr anchorCtr="0" anchor="ctr" bIns="182850" lIns="182850" spcFirstLastPara="1" rIns="182850" wrap="square" tIns="182850">
            <a:noAutofit/>
          </a:bodyPr>
          <a:lstStyle/>
          <a:p>
            <a:pPr indent="0" lvl="0" marL="0" marR="0" rtl="0" algn="l">
              <a:spcBef>
                <a:spcPts val="0"/>
              </a:spcBef>
              <a:spcAft>
                <a:spcPts val="0"/>
              </a:spcAft>
              <a:buNone/>
            </a:pPr>
            <a:r>
              <a:t/>
            </a:r>
            <a:endParaRPr b="0" i="0" sz="2800" u="none" cap="none" strike="noStrike">
              <a:solidFill>
                <a:srgbClr val="000000"/>
              </a:solidFill>
              <a:latin typeface="Arial"/>
              <a:ea typeface="Arial"/>
              <a:cs typeface="Arial"/>
              <a:sym typeface="Arial"/>
            </a:endParaRPr>
          </a:p>
        </p:txBody>
      </p:sp>
      <p:grpSp>
        <p:nvGrpSpPr>
          <p:cNvPr id="1257" name="Google Shape;1257;p53"/>
          <p:cNvGrpSpPr/>
          <p:nvPr/>
        </p:nvGrpSpPr>
        <p:grpSpPr>
          <a:xfrm>
            <a:off x="4071722" y="6554536"/>
            <a:ext cx="10723086" cy="1947334"/>
            <a:chOff x="4936626" y="6458344"/>
            <a:chExt cx="8993614" cy="1633258"/>
          </a:xfrm>
        </p:grpSpPr>
        <p:sp>
          <p:nvSpPr>
            <p:cNvPr id="1258" name="Google Shape;1258;p53"/>
            <p:cNvSpPr/>
            <p:nvPr/>
          </p:nvSpPr>
          <p:spPr>
            <a:xfrm>
              <a:off x="4936626" y="6458344"/>
              <a:ext cx="8415000" cy="1065600"/>
            </a:xfrm>
            <a:prstGeom prst="roundRect">
              <a:avLst>
                <a:gd fmla="val 28819" name="adj"/>
              </a:avLst>
            </a:prstGeom>
            <a:solidFill>
              <a:srgbClr val="EB1C24"/>
            </a:solidFill>
            <a:ln cap="flat" cmpd="sng" w="9525">
              <a:solidFill>
                <a:schemeClr val="dk1"/>
              </a:solidFill>
              <a:prstDash val="solid"/>
              <a:round/>
              <a:headEnd len="sm" w="sm" type="none"/>
              <a:tailEnd len="sm" w="sm" type="none"/>
            </a:ln>
            <a:effectLst>
              <a:outerShdw rotWithShape="0" algn="bl" dir="3000000" dist="57150">
                <a:schemeClr val="dk1"/>
              </a:outerShdw>
            </a:effectLst>
          </p:spPr>
          <p:txBody>
            <a:bodyPr anchorCtr="0" anchor="ctr" bIns="182850" lIns="182850" spcFirstLastPara="1" rIns="182850" wrap="square" tIns="182850">
              <a:noAutofit/>
            </a:bodyPr>
            <a:lstStyle/>
            <a:p>
              <a:pPr indent="0" lvl="0" marL="0" marR="0" rtl="0" algn="ctr">
                <a:spcBef>
                  <a:spcPts val="0"/>
                </a:spcBef>
                <a:spcAft>
                  <a:spcPts val="0"/>
                </a:spcAft>
                <a:buNone/>
              </a:pPr>
              <a:r>
                <a:rPr b="1" i="0" lang="en-US" sz="3600" u="none" cap="none" strike="noStrike">
                  <a:solidFill>
                    <a:schemeClr val="accent2"/>
                  </a:solidFill>
                  <a:latin typeface="Roboto"/>
                  <a:ea typeface="Roboto"/>
                  <a:cs typeface="Roboto"/>
                  <a:sym typeface="Roboto"/>
                </a:rPr>
                <a:t>Hẹn gặp lại các bạn ở những bài học tiếp theo</a:t>
              </a:r>
              <a:endParaRPr/>
            </a:p>
          </p:txBody>
        </p:sp>
        <p:grpSp>
          <p:nvGrpSpPr>
            <p:cNvPr id="1259" name="Google Shape;1259;p53"/>
            <p:cNvGrpSpPr/>
            <p:nvPr/>
          </p:nvGrpSpPr>
          <p:grpSpPr>
            <a:xfrm>
              <a:off x="13106520" y="7236776"/>
              <a:ext cx="823720" cy="854826"/>
              <a:chOff x="4954288" y="3041460"/>
              <a:chExt cx="490368" cy="508886"/>
            </a:xfrm>
          </p:grpSpPr>
          <p:sp>
            <p:nvSpPr>
              <p:cNvPr id="1260" name="Google Shape;1260;p53"/>
              <p:cNvSpPr/>
              <p:nvPr/>
            </p:nvSpPr>
            <p:spPr>
              <a:xfrm>
                <a:off x="4954288" y="3041460"/>
                <a:ext cx="490368" cy="508886"/>
              </a:xfrm>
              <a:custGeom>
                <a:rect b="b" l="l" r="r" t="t"/>
                <a:pathLst>
                  <a:path extrusionOk="0" h="100471" w="96815">
                    <a:moveTo>
                      <a:pt x="13561" y="0"/>
                    </a:moveTo>
                    <a:lnTo>
                      <a:pt x="12618" y="118"/>
                    </a:lnTo>
                    <a:lnTo>
                      <a:pt x="11674" y="236"/>
                    </a:lnTo>
                    <a:lnTo>
                      <a:pt x="10731" y="590"/>
                    </a:lnTo>
                    <a:lnTo>
                      <a:pt x="9906" y="944"/>
                    </a:lnTo>
                    <a:lnTo>
                      <a:pt x="9080" y="1415"/>
                    </a:lnTo>
                    <a:lnTo>
                      <a:pt x="8255" y="1887"/>
                    </a:lnTo>
                    <a:lnTo>
                      <a:pt x="7547" y="2477"/>
                    </a:lnTo>
                    <a:lnTo>
                      <a:pt x="6840" y="3184"/>
                    </a:lnTo>
                    <a:lnTo>
                      <a:pt x="6250" y="3892"/>
                    </a:lnTo>
                    <a:lnTo>
                      <a:pt x="5778" y="4717"/>
                    </a:lnTo>
                    <a:lnTo>
                      <a:pt x="5307" y="5425"/>
                    </a:lnTo>
                    <a:lnTo>
                      <a:pt x="4953" y="6368"/>
                    </a:lnTo>
                    <a:lnTo>
                      <a:pt x="4717" y="7194"/>
                    </a:lnTo>
                    <a:lnTo>
                      <a:pt x="4599" y="8137"/>
                    </a:lnTo>
                    <a:lnTo>
                      <a:pt x="4481" y="8962"/>
                    </a:lnTo>
                    <a:lnTo>
                      <a:pt x="4481" y="9906"/>
                    </a:lnTo>
                    <a:lnTo>
                      <a:pt x="4481" y="10849"/>
                    </a:lnTo>
                    <a:lnTo>
                      <a:pt x="4717" y="11793"/>
                    </a:lnTo>
                    <a:lnTo>
                      <a:pt x="4953" y="12736"/>
                    </a:lnTo>
                    <a:lnTo>
                      <a:pt x="5307" y="13561"/>
                    </a:lnTo>
                    <a:lnTo>
                      <a:pt x="26886" y="59198"/>
                    </a:lnTo>
                    <a:lnTo>
                      <a:pt x="10495" y="57429"/>
                    </a:lnTo>
                    <a:lnTo>
                      <a:pt x="10377" y="57429"/>
                    </a:lnTo>
                    <a:lnTo>
                      <a:pt x="9198" y="57311"/>
                    </a:lnTo>
                    <a:lnTo>
                      <a:pt x="7901" y="57429"/>
                    </a:lnTo>
                    <a:lnTo>
                      <a:pt x="6604" y="57783"/>
                    </a:lnTo>
                    <a:lnTo>
                      <a:pt x="5424" y="58254"/>
                    </a:lnTo>
                    <a:lnTo>
                      <a:pt x="4599" y="58726"/>
                    </a:lnTo>
                    <a:lnTo>
                      <a:pt x="3774" y="59198"/>
                    </a:lnTo>
                    <a:lnTo>
                      <a:pt x="3066" y="59905"/>
                    </a:lnTo>
                    <a:lnTo>
                      <a:pt x="2358" y="60495"/>
                    </a:lnTo>
                    <a:lnTo>
                      <a:pt x="1887" y="61202"/>
                    </a:lnTo>
                    <a:lnTo>
                      <a:pt x="1297" y="62028"/>
                    </a:lnTo>
                    <a:lnTo>
                      <a:pt x="943" y="62853"/>
                    </a:lnTo>
                    <a:lnTo>
                      <a:pt x="590" y="63679"/>
                    </a:lnTo>
                    <a:lnTo>
                      <a:pt x="236" y="64504"/>
                    </a:lnTo>
                    <a:lnTo>
                      <a:pt x="118" y="65448"/>
                    </a:lnTo>
                    <a:lnTo>
                      <a:pt x="0" y="66273"/>
                    </a:lnTo>
                    <a:lnTo>
                      <a:pt x="0" y="67217"/>
                    </a:lnTo>
                    <a:lnTo>
                      <a:pt x="118" y="68160"/>
                    </a:lnTo>
                    <a:lnTo>
                      <a:pt x="236" y="69103"/>
                    </a:lnTo>
                    <a:lnTo>
                      <a:pt x="472" y="70047"/>
                    </a:lnTo>
                    <a:lnTo>
                      <a:pt x="943" y="70872"/>
                    </a:lnTo>
                    <a:lnTo>
                      <a:pt x="1533" y="72169"/>
                    </a:lnTo>
                    <a:lnTo>
                      <a:pt x="2358" y="73231"/>
                    </a:lnTo>
                    <a:lnTo>
                      <a:pt x="3302" y="74174"/>
                    </a:lnTo>
                    <a:lnTo>
                      <a:pt x="4481" y="74882"/>
                    </a:lnTo>
                    <a:lnTo>
                      <a:pt x="39033" y="97051"/>
                    </a:lnTo>
                    <a:lnTo>
                      <a:pt x="40212" y="97759"/>
                    </a:lnTo>
                    <a:lnTo>
                      <a:pt x="41391" y="98348"/>
                    </a:lnTo>
                    <a:lnTo>
                      <a:pt x="42688" y="98938"/>
                    </a:lnTo>
                    <a:lnTo>
                      <a:pt x="43985" y="99410"/>
                    </a:lnTo>
                    <a:lnTo>
                      <a:pt x="45282" y="99763"/>
                    </a:lnTo>
                    <a:lnTo>
                      <a:pt x="46580" y="99999"/>
                    </a:lnTo>
                    <a:lnTo>
                      <a:pt x="47877" y="100235"/>
                    </a:lnTo>
                    <a:lnTo>
                      <a:pt x="49174" y="100353"/>
                    </a:lnTo>
                    <a:lnTo>
                      <a:pt x="50471" y="100471"/>
                    </a:lnTo>
                    <a:lnTo>
                      <a:pt x="51886" y="100353"/>
                    </a:lnTo>
                    <a:lnTo>
                      <a:pt x="53183" y="100235"/>
                    </a:lnTo>
                    <a:lnTo>
                      <a:pt x="54480" y="99999"/>
                    </a:lnTo>
                    <a:lnTo>
                      <a:pt x="55896" y="99763"/>
                    </a:lnTo>
                    <a:lnTo>
                      <a:pt x="57193" y="99410"/>
                    </a:lnTo>
                    <a:lnTo>
                      <a:pt x="58490" y="98938"/>
                    </a:lnTo>
                    <a:lnTo>
                      <a:pt x="59669" y="98348"/>
                    </a:lnTo>
                    <a:lnTo>
                      <a:pt x="84551" y="86556"/>
                    </a:lnTo>
                    <a:lnTo>
                      <a:pt x="86556" y="85495"/>
                    </a:lnTo>
                    <a:lnTo>
                      <a:pt x="88324" y="84315"/>
                    </a:lnTo>
                    <a:lnTo>
                      <a:pt x="89857" y="83018"/>
                    </a:lnTo>
                    <a:lnTo>
                      <a:pt x="91390" y="81485"/>
                    </a:lnTo>
                    <a:lnTo>
                      <a:pt x="92688" y="79834"/>
                    </a:lnTo>
                    <a:lnTo>
                      <a:pt x="93867" y="78183"/>
                    </a:lnTo>
                    <a:lnTo>
                      <a:pt x="94810" y="76297"/>
                    </a:lnTo>
                    <a:lnTo>
                      <a:pt x="95518" y="74410"/>
                    </a:lnTo>
                    <a:lnTo>
                      <a:pt x="96225" y="72523"/>
                    </a:lnTo>
                    <a:lnTo>
                      <a:pt x="96579" y="70518"/>
                    </a:lnTo>
                    <a:lnTo>
                      <a:pt x="96815" y="68396"/>
                    </a:lnTo>
                    <a:lnTo>
                      <a:pt x="96815" y="66391"/>
                    </a:lnTo>
                    <a:lnTo>
                      <a:pt x="96579" y="64269"/>
                    </a:lnTo>
                    <a:lnTo>
                      <a:pt x="96225" y="62146"/>
                    </a:lnTo>
                    <a:lnTo>
                      <a:pt x="95636" y="60141"/>
                    </a:lnTo>
                    <a:lnTo>
                      <a:pt x="94810" y="58136"/>
                    </a:lnTo>
                    <a:lnTo>
                      <a:pt x="77476" y="21580"/>
                    </a:lnTo>
                    <a:lnTo>
                      <a:pt x="77004" y="20637"/>
                    </a:lnTo>
                    <a:lnTo>
                      <a:pt x="76532" y="19929"/>
                    </a:lnTo>
                    <a:lnTo>
                      <a:pt x="75943" y="19222"/>
                    </a:lnTo>
                    <a:lnTo>
                      <a:pt x="75235" y="18514"/>
                    </a:lnTo>
                    <a:lnTo>
                      <a:pt x="74527" y="17925"/>
                    </a:lnTo>
                    <a:lnTo>
                      <a:pt x="73702" y="17453"/>
                    </a:lnTo>
                    <a:lnTo>
                      <a:pt x="72994" y="16981"/>
                    </a:lnTo>
                    <a:lnTo>
                      <a:pt x="72051" y="16627"/>
                    </a:lnTo>
                    <a:lnTo>
                      <a:pt x="71226" y="16392"/>
                    </a:lnTo>
                    <a:lnTo>
                      <a:pt x="70282" y="16274"/>
                    </a:lnTo>
                    <a:lnTo>
                      <a:pt x="69457" y="16156"/>
                    </a:lnTo>
                    <a:lnTo>
                      <a:pt x="67570" y="16156"/>
                    </a:lnTo>
                    <a:lnTo>
                      <a:pt x="66627" y="16392"/>
                    </a:lnTo>
                    <a:lnTo>
                      <a:pt x="65683" y="16627"/>
                    </a:lnTo>
                    <a:lnTo>
                      <a:pt x="64858" y="16981"/>
                    </a:lnTo>
                    <a:lnTo>
                      <a:pt x="63561" y="17689"/>
                    </a:lnTo>
                    <a:lnTo>
                      <a:pt x="62499" y="18632"/>
                    </a:lnTo>
                    <a:lnTo>
                      <a:pt x="61556" y="19576"/>
                    </a:lnTo>
                    <a:lnTo>
                      <a:pt x="60730" y="20755"/>
                    </a:lnTo>
                    <a:lnTo>
                      <a:pt x="59669" y="19811"/>
                    </a:lnTo>
                    <a:lnTo>
                      <a:pt x="58372" y="18986"/>
                    </a:lnTo>
                    <a:lnTo>
                      <a:pt x="57075" y="18396"/>
                    </a:lnTo>
                    <a:lnTo>
                      <a:pt x="55660" y="18043"/>
                    </a:lnTo>
                    <a:lnTo>
                      <a:pt x="54245" y="17925"/>
                    </a:lnTo>
                    <a:lnTo>
                      <a:pt x="52830" y="17925"/>
                    </a:lnTo>
                    <a:lnTo>
                      <a:pt x="51297" y="18278"/>
                    </a:lnTo>
                    <a:lnTo>
                      <a:pt x="49881" y="18868"/>
                    </a:lnTo>
                    <a:lnTo>
                      <a:pt x="48702" y="19576"/>
                    </a:lnTo>
                    <a:lnTo>
                      <a:pt x="47523" y="20401"/>
                    </a:lnTo>
                    <a:lnTo>
                      <a:pt x="46580" y="21462"/>
                    </a:lnTo>
                    <a:lnTo>
                      <a:pt x="45754" y="22524"/>
                    </a:lnTo>
                    <a:lnTo>
                      <a:pt x="44693" y="21580"/>
                    </a:lnTo>
                    <a:lnTo>
                      <a:pt x="43514" y="20873"/>
                    </a:lnTo>
                    <a:lnTo>
                      <a:pt x="42099" y="20283"/>
                    </a:lnTo>
                    <a:lnTo>
                      <a:pt x="40801" y="19811"/>
                    </a:lnTo>
                    <a:lnTo>
                      <a:pt x="39268" y="19693"/>
                    </a:lnTo>
                    <a:lnTo>
                      <a:pt x="37853" y="19811"/>
                    </a:lnTo>
                    <a:lnTo>
                      <a:pt x="36438" y="20047"/>
                    </a:lnTo>
                    <a:lnTo>
                      <a:pt x="35023" y="20637"/>
                    </a:lnTo>
                    <a:lnTo>
                      <a:pt x="33844" y="21226"/>
                    </a:lnTo>
                    <a:lnTo>
                      <a:pt x="32901" y="21934"/>
                    </a:lnTo>
                    <a:lnTo>
                      <a:pt x="31957" y="22877"/>
                    </a:lnTo>
                    <a:lnTo>
                      <a:pt x="31250" y="23821"/>
                    </a:lnTo>
                    <a:lnTo>
                      <a:pt x="22523" y="5425"/>
                    </a:lnTo>
                    <a:lnTo>
                      <a:pt x="22052" y="4599"/>
                    </a:lnTo>
                    <a:lnTo>
                      <a:pt x="21580" y="3774"/>
                    </a:lnTo>
                    <a:lnTo>
                      <a:pt x="20990" y="3066"/>
                    </a:lnTo>
                    <a:lnTo>
                      <a:pt x="20283" y="2477"/>
                    </a:lnTo>
                    <a:lnTo>
                      <a:pt x="19575" y="1887"/>
                    </a:lnTo>
                    <a:lnTo>
                      <a:pt x="18750" y="1297"/>
                    </a:lnTo>
                    <a:lnTo>
                      <a:pt x="18042" y="944"/>
                    </a:lnTo>
                    <a:lnTo>
                      <a:pt x="17099" y="590"/>
                    </a:lnTo>
                    <a:lnTo>
                      <a:pt x="16273" y="354"/>
                    </a:lnTo>
                    <a:lnTo>
                      <a:pt x="15330" y="118"/>
                    </a:lnTo>
                    <a:lnTo>
                      <a:pt x="1450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3000000" dist="38100">
                  <a:schemeClr val="dk1"/>
                </a:outerShdw>
              </a:effectLst>
            </p:spPr>
            <p:txBody>
              <a:bodyPr anchorCtr="0" anchor="ctr" bIns="182850" lIns="182850" spcFirstLastPara="1" rIns="182850" wrap="square" tIns="182850">
                <a:noAutofit/>
              </a:bodyPr>
              <a:lstStyle/>
              <a:p>
                <a:pPr indent="0" lvl="0" marL="0" marR="0" rtl="0" algn="l">
                  <a:spcBef>
                    <a:spcPts val="0"/>
                  </a:spcBef>
                  <a:spcAft>
                    <a:spcPts val="0"/>
                  </a:spcAft>
                  <a:buNone/>
                </a:pPr>
                <a:r>
                  <a:t/>
                </a:r>
                <a:endParaRPr b="0" i="0" sz="2800" u="none" cap="none" strike="noStrike">
                  <a:solidFill>
                    <a:srgbClr val="000000"/>
                  </a:solidFill>
                  <a:latin typeface="Arial"/>
                  <a:ea typeface="Arial"/>
                  <a:cs typeface="Arial"/>
                  <a:sym typeface="Arial"/>
                </a:endParaRPr>
              </a:p>
            </p:txBody>
          </p:sp>
          <p:cxnSp>
            <p:nvCxnSpPr>
              <p:cNvPr id="1261" name="Google Shape;1261;p53"/>
              <p:cNvCxnSpPr/>
              <p:nvPr/>
            </p:nvCxnSpPr>
            <p:spPr>
              <a:xfrm>
                <a:off x="5110175" y="3157550"/>
                <a:ext cx="63600" cy="141000"/>
              </a:xfrm>
              <a:prstGeom prst="straightConnector1">
                <a:avLst/>
              </a:prstGeom>
              <a:noFill/>
              <a:ln cap="rnd" cmpd="sng" w="9525">
                <a:solidFill>
                  <a:schemeClr val="dk1"/>
                </a:solidFill>
                <a:prstDash val="solid"/>
                <a:round/>
                <a:headEnd len="sm" w="sm" type="none"/>
                <a:tailEnd len="sm" w="sm" type="none"/>
              </a:ln>
            </p:spPr>
          </p:cxnSp>
          <p:cxnSp>
            <p:nvCxnSpPr>
              <p:cNvPr id="1262" name="Google Shape;1262;p53"/>
              <p:cNvCxnSpPr/>
              <p:nvPr/>
            </p:nvCxnSpPr>
            <p:spPr>
              <a:xfrm>
                <a:off x="5186375" y="3157550"/>
                <a:ext cx="47100" cy="105000"/>
              </a:xfrm>
              <a:prstGeom prst="straightConnector1">
                <a:avLst/>
              </a:prstGeom>
              <a:noFill/>
              <a:ln cap="rnd" cmpd="sng" w="9525">
                <a:solidFill>
                  <a:schemeClr val="dk1"/>
                </a:solidFill>
                <a:prstDash val="solid"/>
                <a:round/>
                <a:headEnd len="sm" w="sm" type="none"/>
                <a:tailEnd len="sm" w="sm" type="none"/>
              </a:ln>
            </p:spPr>
          </p:cxnSp>
          <p:cxnSp>
            <p:nvCxnSpPr>
              <p:cNvPr id="1263" name="Google Shape;1263;p53"/>
              <p:cNvCxnSpPr/>
              <p:nvPr/>
            </p:nvCxnSpPr>
            <p:spPr>
              <a:xfrm>
                <a:off x="5259003" y="3144450"/>
                <a:ext cx="39600" cy="89700"/>
              </a:xfrm>
              <a:prstGeom prst="straightConnector1">
                <a:avLst/>
              </a:prstGeom>
              <a:noFill/>
              <a:ln cap="rnd" cmpd="sng" w="9525">
                <a:solidFill>
                  <a:schemeClr val="dk1"/>
                </a:solidFill>
                <a:prstDash val="solid"/>
                <a:round/>
                <a:headEnd len="sm" w="sm" type="none"/>
                <a:tailEnd len="sm" w="sm" type="none"/>
              </a:ln>
            </p:spPr>
          </p:cxnSp>
        </p:grpSp>
      </p:grpSp>
      <p:pic>
        <p:nvPicPr>
          <p:cNvPr descr="Logo" id="1264" name="Google Shape;1264;p53"/>
          <p:cNvPicPr preferRelativeResize="0"/>
          <p:nvPr/>
        </p:nvPicPr>
        <p:blipFill rotWithShape="1">
          <a:blip r:embed="rId3">
            <a:alphaModFix/>
          </a:blip>
          <a:srcRect b="0" l="0" r="0" t="0"/>
          <a:stretch/>
        </p:blipFill>
        <p:spPr>
          <a:xfrm>
            <a:off x="7308278" y="1408434"/>
            <a:ext cx="3671343" cy="94644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29"/>
          <p:cNvSpPr txBox="1"/>
          <p:nvPr>
            <p:ph type="title"/>
          </p:nvPr>
        </p:nvSpPr>
        <p:spPr>
          <a:xfrm>
            <a:off x="473529" y="395691"/>
            <a:ext cx="17340900" cy="791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Playfair Display"/>
              <a:buNone/>
            </a:pPr>
            <a:r>
              <a:rPr b="1" lang="en-US">
                <a:latin typeface="Arial"/>
                <a:ea typeface="Arial"/>
                <a:cs typeface="Arial"/>
                <a:sym typeface="Arial"/>
              </a:rPr>
              <a:t>02. Cấu trúc bài thi viết</a:t>
            </a:r>
            <a:endParaRPr b="1">
              <a:latin typeface="Arial"/>
              <a:ea typeface="Arial"/>
              <a:cs typeface="Arial"/>
              <a:sym typeface="Arial"/>
            </a:endParaRPr>
          </a:p>
        </p:txBody>
      </p:sp>
      <p:sp>
        <p:nvSpPr>
          <p:cNvPr id="728" name="Google Shape;728;p29"/>
          <p:cNvSpPr txBox="1"/>
          <p:nvPr/>
        </p:nvSpPr>
        <p:spPr>
          <a:xfrm>
            <a:off x="647650" y="1834075"/>
            <a:ext cx="5472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200" u="sng">
                <a:solidFill>
                  <a:schemeClr val="dk1"/>
                </a:solidFill>
                <a:hlinkClick r:id="rId3">
                  <a:extLst>
                    <a:ext uri="{A12FA001-AC4F-418D-AE19-62706E023703}">
                      <ahyp:hlinkClr val="tx"/>
                    </a:ext>
                  </a:extLst>
                </a:hlinkClick>
              </a:rPr>
              <a:t>Link Đ</a:t>
            </a:r>
            <a:r>
              <a:rPr lang="en-US" sz="4200" u="sng">
                <a:solidFill>
                  <a:schemeClr val="dk1"/>
                </a:solidFill>
                <a:hlinkClick r:id="rId4">
                  <a:extLst>
                    <a:ext uri="{A12FA001-AC4F-418D-AE19-62706E023703}">
                      <ahyp:hlinkClr val="tx"/>
                    </a:ext>
                  </a:extLst>
                </a:hlinkClick>
              </a:rPr>
              <a:t>ề thi minh họa</a:t>
            </a:r>
            <a:endParaRPr sz="4200">
              <a:solidFill>
                <a:schemeClr val="dk1"/>
              </a:solidFill>
            </a:endParaRPr>
          </a:p>
        </p:txBody>
      </p:sp>
      <p:sp>
        <p:nvSpPr>
          <p:cNvPr id="729" name="Google Shape;729;p29"/>
          <p:cNvSpPr txBox="1"/>
          <p:nvPr/>
        </p:nvSpPr>
        <p:spPr>
          <a:xfrm>
            <a:off x="1861375" y="2931325"/>
            <a:ext cx="6920700" cy="692700"/>
          </a:xfrm>
          <a:prstGeom prst="rect">
            <a:avLst/>
          </a:prstGeom>
          <a:noFill/>
          <a:ln>
            <a:noFill/>
          </a:ln>
        </p:spPr>
        <p:txBody>
          <a:bodyPr anchorCtr="0" anchor="t" bIns="0" lIns="0" spcFirstLastPara="1" rIns="0" wrap="square" tIns="0">
            <a:spAutoFit/>
          </a:bodyPr>
          <a:lstStyle/>
          <a:p>
            <a:pPr indent="0" lvl="0" marL="0" marR="0" rtl="0" algn="l">
              <a:lnSpc>
                <a:spcPct val="134992"/>
              </a:lnSpc>
              <a:spcBef>
                <a:spcPts val="0"/>
              </a:spcBef>
              <a:spcAft>
                <a:spcPts val="0"/>
              </a:spcAft>
              <a:buNone/>
            </a:pPr>
            <a:r>
              <a:rPr b="1" lang="en-US" sz="4500">
                <a:solidFill>
                  <a:srgbClr val="41774D"/>
                </a:solidFill>
              </a:rPr>
              <a:t>VSTEP WRITING TASK 1</a:t>
            </a:r>
            <a:endParaRPr sz="4500">
              <a:solidFill>
                <a:srgbClr val="41774D"/>
              </a:solidFill>
            </a:endParaRPr>
          </a:p>
        </p:txBody>
      </p:sp>
      <p:grpSp>
        <p:nvGrpSpPr>
          <p:cNvPr id="730" name="Google Shape;730;p29"/>
          <p:cNvGrpSpPr/>
          <p:nvPr/>
        </p:nvGrpSpPr>
        <p:grpSpPr>
          <a:xfrm>
            <a:off x="1146208" y="4397010"/>
            <a:ext cx="7635357" cy="1129857"/>
            <a:chOff x="7007666" y="2894022"/>
            <a:chExt cx="9756398" cy="1699800"/>
          </a:xfrm>
        </p:grpSpPr>
        <p:sp>
          <p:nvSpPr>
            <p:cNvPr id="731" name="Google Shape;731;p29"/>
            <p:cNvSpPr/>
            <p:nvPr/>
          </p:nvSpPr>
          <p:spPr>
            <a:xfrm>
              <a:off x="9677764" y="2894022"/>
              <a:ext cx="7086300" cy="1699800"/>
            </a:xfrm>
            <a:prstGeom prst="roundRect">
              <a:avLst>
                <a:gd fmla="val 16667" name="adj"/>
              </a:avLst>
            </a:prstGeom>
            <a:solidFill>
              <a:schemeClr val="dk2"/>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lang="en-US" sz="3600">
                  <a:solidFill>
                    <a:schemeClr val="lt1"/>
                  </a:solidFill>
                </a:rPr>
                <a:t>Độ </a:t>
              </a:r>
              <a:r>
                <a:rPr b="1" i="0" lang="en-US" sz="3600" u="none" cap="none" strike="noStrike">
                  <a:solidFill>
                    <a:schemeClr val="lt1"/>
                  </a:solidFill>
                </a:rPr>
                <a:t>dài khoảng 120 từ</a:t>
              </a:r>
              <a:endParaRPr b="1" i="0" sz="3600" u="none" cap="none" strike="noStrike">
                <a:solidFill>
                  <a:schemeClr val="lt1"/>
                </a:solidFill>
              </a:endParaRPr>
            </a:p>
          </p:txBody>
        </p:sp>
        <p:pic>
          <p:nvPicPr>
            <p:cNvPr descr="List with solid fill" id="732" name="Google Shape;732;p29"/>
            <p:cNvPicPr preferRelativeResize="0"/>
            <p:nvPr/>
          </p:nvPicPr>
          <p:blipFill rotWithShape="1">
            <a:blip r:embed="rId5">
              <a:alphaModFix/>
            </a:blip>
            <a:srcRect b="0" l="0" r="0" t="0"/>
            <a:stretch/>
          </p:blipFill>
          <p:spPr>
            <a:xfrm>
              <a:off x="7007666" y="2894022"/>
              <a:ext cx="1611038" cy="1611038"/>
            </a:xfrm>
            <a:prstGeom prst="rect">
              <a:avLst/>
            </a:prstGeom>
            <a:noFill/>
            <a:ln>
              <a:noFill/>
            </a:ln>
          </p:spPr>
        </p:pic>
      </p:grpSp>
      <p:grpSp>
        <p:nvGrpSpPr>
          <p:cNvPr id="733" name="Google Shape;733;p29"/>
          <p:cNvGrpSpPr/>
          <p:nvPr/>
        </p:nvGrpSpPr>
        <p:grpSpPr>
          <a:xfrm>
            <a:off x="1146208" y="5954667"/>
            <a:ext cx="7635248" cy="1132645"/>
            <a:chOff x="7007666" y="5237421"/>
            <a:chExt cx="9756259" cy="1703994"/>
          </a:xfrm>
        </p:grpSpPr>
        <p:sp>
          <p:nvSpPr>
            <p:cNvPr id="734" name="Google Shape;734;p29"/>
            <p:cNvSpPr/>
            <p:nvPr/>
          </p:nvSpPr>
          <p:spPr>
            <a:xfrm>
              <a:off x="9673125" y="5237421"/>
              <a:ext cx="7090800" cy="1663800"/>
            </a:xfrm>
            <a:prstGeom prst="roundRect">
              <a:avLst>
                <a:gd fmla="val 16667" name="adj"/>
              </a:avLst>
            </a:prstGeom>
            <a:solidFill>
              <a:srgbClr val="6AA84F"/>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lang="en-US" sz="3600">
                  <a:solidFill>
                    <a:schemeClr val="lt1"/>
                  </a:solidFill>
                </a:rPr>
                <a:t>Thời gian khoảng 20 phút</a:t>
              </a:r>
              <a:endParaRPr b="1" i="0" sz="3600" u="none" cap="none" strike="noStrike">
                <a:solidFill>
                  <a:schemeClr val="lt1"/>
                </a:solidFill>
              </a:endParaRPr>
            </a:p>
          </p:txBody>
        </p:sp>
        <p:pic>
          <p:nvPicPr>
            <p:cNvPr descr="Clock with solid fill" id="735" name="Google Shape;735;p29"/>
            <p:cNvPicPr preferRelativeResize="0"/>
            <p:nvPr/>
          </p:nvPicPr>
          <p:blipFill rotWithShape="1">
            <a:blip r:embed="rId6">
              <a:alphaModFix/>
            </a:blip>
            <a:srcRect b="0" l="0" r="0" t="0"/>
            <a:stretch/>
          </p:blipFill>
          <p:spPr>
            <a:xfrm>
              <a:off x="7007666" y="5277549"/>
              <a:ext cx="1663866" cy="1663866"/>
            </a:xfrm>
            <a:prstGeom prst="rect">
              <a:avLst/>
            </a:prstGeom>
            <a:noFill/>
            <a:ln>
              <a:noFill/>
            </a:ln>
          </p:spPr>
        </p:pic>
      </p:grpSp>
      <p:grpSp>
        <p:nvGrpSpPr>
          <p:cNvPr id="736" name="Google Shape;736;p29"/>
          <p:cNvGrpSpPr/>
          <p:nvPr/>
        </p:nvGrpSpPr>
        <p:grpSpPr>
          <a:xfrm>
            <a:off x="1232428" y="7500271"/>
            <a:ext cx="7549028" cy="1177715"/>
            <a:chOff x="7117837" y="7488078"/>
            <a:chExt cx="9646088" cy="1771800"/>
          </a:xfrm>
        </p:grpSpPr>
        <p:sp>
          <p:nvSpPr>
            <p:cNvPr id="737" name="Google Shape;737;p29"/>
            <p:cNvSpPr/>
            <p:nvPr/>
          </p:nvSpPr>
          <p:spPr>
            <a:xfrm>
              <a:off x="9673125" y="7488078"/>
              <a:ext cx="7090800" cy="1771800"/>
            </a:xfrm>
            <a:prstGeom prst="roundRect">
              <a:avLst>
                <a:gd fmla="val 16667" name="adj"/>
              </a:avLst>
            </a:prstGeom>
            <a:solidFill>
              <a:srgbClr val="93C47D"/>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chemeClr val="lt1"/>
                  </a:solidFill>
                </a:rPr>
                <a:t>Chiếm 1/3 tổng điểm bài thi</a:t>
              </a:r>
              <a:endParaRPr b="1" i="0" sz="3600" u="none" cap="none" strike="noStrike">
                <a:solidFill>
                  <a:schemeClr val="lt1"/>
                </a:solidFill>
              </a:endParaRPr>
            </a:p>
          </p:txBody>
        </p:sp>
        <p:pic>
          <p:nvPicPr>
            <p:cNvPr descr="Pencil with solid fill" id="738" name="Google Shape;738;p29"/>
            <p:cNvPicPr preferRelativeResize="0"/>
            <p:nvPr/>
          </p:nvPicPr>
          <p:blipFill rotWithShape="1">
            <a:blip r:embed="rId7">
              <a:alphaModFix/>
            </a:blip>
            <a:srcRect b="0" l="0" r="0" t="0"/>
            <a:stretch/>
          </p:blipFill>
          <p:spPr>
            <a:xfrm>
              <a:off x="7117837" y="7713904"/>
              <a:ext cx="1443524" cy="1443524"/>
            </a:xfrm>
            <a:prstGeom prst="rect">
              <a:avLst/>
            </a:prstGeom>
            <a:noFill/>
            <a:ln>
              <a:noFill/>
            </a:ln>
          </p:spPr>
        </p:pic>
      </p:grpSp>
      <p:sp>
        <p:nvSpPr>
          <p:cNvPr id="739" name="Google Shape;739;p29"/>
          <p:cNvSpPr txBox="1"/>
          <p:nvPr/>
        </p:nvSpPr>
        <p:spPr>
          <a:xfrm>
            <a:off x="10453350" y="2908450"/>
            <a:ext cx="6751500" cy="692700"/>
          </a:xfrm>
          <a:prstGeom prst="rect">
            <a:avLst/>
          </a:prstGeom>
          <a:noFill/>
          <a:ln>
            <a:noFill/>
          </a:ln>
        </p:spPr>
        <p:txBody>
          <a:bodyPr anchorCtr="0" anchor="t" bIns="0" lIns="0" spcFirstLastPara="1" rIns="0" wrap="square" tIns="0">
            <a:spAutoFit/>
          </a:bodyPr>
          <a:lstStyle/>
          <a:p>
            <a:pPr indent="0" lvl="0" marL="0" marR="0" rtl="0" algn="l">
              <a:lnSpc>
                <a:spcPct val="134992"/>
              </a:lnSpc>
              <a:spcBef>
                <a:spcPts val="0"/>
              </a:spcBef>
              <a:spcAft>
                <a:spcPts val="0"/>
              </a:spcAft>
              <a:buNone/>
            </a:pPr>
            <a:r>
              <a:rPr b="1" lang="en-US" sz="4500">
                <a:solidFill>
                  <a:schemeClr val="dk2"/>
                </a:solidFill>
              </a:rPr>
              <a:t>VSTEP WRITING TASK 2</a:t>
            </a:r>
            <a:endParaRPr sz="4500">
              <a:solidFill>
                <a:schemeClr val="dk2"/>
              </a:solidFill>
            </a:endParaRPr>
          </a:p>
        </p:txBody>
      </p:sp>
      <p:grpSp>
        <p:nvGrpSpPr>
          <p:cNvPr id="740" name="Google Shape;740;p29"/>
          <p:cNvGrpSpPr/>
          <p:nvPr/>
        </p:nvGrpSpPr>
        <p:grpSpPr>
          <a:xfrm>
            <a:off x="10006725" y="4396970"/>
            <a:ext cx="7120219" cy="1164023"/>
            <a:chOff x="7007666" y="2894022"/>
            <a:chExt cx="9756398" cy="1699800"/>
          </a:xfrm>
        </p:grpSpPr>
        <p:sp>
          <p:nvSpPr>
            <p:cNvPr id="741" name="Google Shape;741;p29"/>
            <p:cNvSpPr/>
            <p:nvPr/>
          </p:nvSpPr>
          <p:spPr>
            <a:xfrm>
              <a:off x="9677764" y="2894022"/>
              <a:ext cx="7086300" cy="1699800"/>
            </a:xfrm>
            <a:prstGeom prst="roundRect">
              <a:avLst>
                <a:gd fmla="val 16667" name="adj"/>
              </a:avLst>
            </a:prstGeom>
            <a:solidFill>
              <a:schemeClr val="dk2"/>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lang="en-US" sz="3600">
                  <a:solidFill>
                    <a:schemeClr val="lt1"/>
                  </a:solidFill>
                </a:rPr>
                <a:t>Độ </a:t>
              </a:r>
              <a:r>
                <a:rPr b="1" i="0" lang="en-US" sz="3600" u="none" cap="none" strike="noStrike">
                  <a:solidFill>
                    <a:schemeClr val="lt1"/>
                  </a:solidFill>
                </a:rPr>
                <a:t>dài khoảng 250 từ</a:t>
              </a:r>
              <a:endParaRPr b="1" i="0" sz="3600" u="none" cap="none" strike="noStrike">
                <a:solidFill>
                  <a:schemeClr val="lt1"/>
                </a:solidFill>
              </a:endParaRPr>
            </a:p>
          </p:txBody>
        </p:sp>
        <p:pic>
          <p:nvPicPr>
            <p:cNvPr descr="List with solid fill" id="742" name="Google Shape;742;p29"/>
            <p:cNvPicPr preferRelativeResize="0"/>
            <p:nvPr/>
          </p:nvPicPr>
          <p:blipFill rotWithShape="1">
            <a:blip r:embed="rId5">
              <a:alphaModFix/>
            </a:blip>
            <a:srcRect b="0" l="0" r="0" t="0"/>
            <a:stretch/>
          </p:blipFill>
          <p:spPr>
            <a:xfrm>
              <a:off x="7007666" y="2894022"/>
              <a:ext cx="1611038" cy="1611038"/>
            </a:xfrm>
            <a:prstGeom prst="rect">
              <a:avLst/>
            </a:prstGeom>
            <a:noFill/>
            <a:ln>
              <a:noFill/>
            </a:ln>
          </p:spPr>
        </p:pic>
      </p:grpSp>
      <p:grpSp>
        <p:nvGrpSpPr>
          <p:cNvPr id="743" name="Google Shape;743;p29"/>
          <p:cNvGrpSpPr/>
          <p:nvPr/>
        </p:nvGrpSpPr>
        <p:grpSpPr>
          <a:xfrm>
            <a:off x="10006725" y="6001730"/>
            <a:ext cx="7120118" cy="1166895"/>
            <a:chOff x="7007666" y="5237421"/>
            <a:chExt cx="9756259" cy="1703994"/>
          </a:xfrm>
        </p:grpSpPr>
        <p:sp>
          <p:nvSpPr>
            <p:cNvPr id="744" name="Google Shape;744;p29"/>
            <p:cNvSpPr/>
            <p:nvPr/>
          </p:nvSpPr>
          <p:spPr>
            <a:xfrm>
              <a:off x="9673125" y="5237421"/>
              <a:ext cx="7090800" cy="1663800"/>
            </a:xfrm>
            <a:prstGeom prst="roundRect">
              <a:avLst>
                <a:gd fmla="val 16667" name="adj"/>
              </a:avLst>
            </a:prstGeom>
            <a:solidFill>
              <a:srgbClr val="6AA84F"/>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lang="en-US" sz="3600">
                  <a:solidFill>
                    <a:schemeClr val="lt1"/>
                  </a:solidFill>
                </a:rPr>
                <a:t>Thời gian khoảng 40 phút</a:t>
              </a:r>
              <a:endParaRPr b="1" i="0" sz="3600" u="none" cap="none" strike="noStrike">
                <a:solidFill>
                  <a:schemeClr val="lt1"/>
                </a:solidFill>
              </a:endParaRPr>
            </a:p>
          </p:txBody>
        </p:sp>
        <p:pic>
          <p:nvPicPr>
            <p:cNvPr descr="Clock with solid fill" id="745" name="Google Shape;745;p29"/>
            <p:cNvPicPr preferRelativeResize="0"/>
            <p:nvPr/>
          </p:nvPicPr>
          <p:blipFill rotWithShape="1">
            <a:blip r:embed="rId6">
              <a:alphaModFix/>
            </a:blip>
            <a:srcRect b="0" l="0" r="0" t="0"/>
            <a:stretch/>
          </p:blipFill>
          <p:spPr>
            <a:xfrm>
              <a:off x="7007666" y="5277549"/>
              <a:ext cx="1663866" cy="1663866"/>
            </a:xfrm>
            <a:prstGeom prst="rect">
              <a:avLst/>
            </a:prstGeom>
            <a:noFill/>
            <a:ln>
              <a:noFill/>
            </a:ln>
          </p:spPr>
        </p:pic>
      </p:grpSp>
      <p:grpSp>
        <p:nvGrpSpPr>
          <p:cNvPr id="746" name="Google Shape;746;p29"/>
          <p:cNvGrpSpPr/>
          <p:nvPr/>
        </p:nvGrpSpPr>
        <p:grpSpPr>
          <a:xfrm>
            <a:off x="10087128" y="7594072"/>
            <a:ext cx="7039715" cy="1213329"/>
            <a:chOff x="7117837" y="7488078"/>
            <a:chExt cx="9646088" cy="1771800"/>
          </a:xfrm>
        </p:grpSpPr>
        <p:sp>
          <p:nvSpPr>
            <p:cNvPr id="747" name="Google Shape;747;p29"/>
            <p:cNvSpPr/>
            <p:nvPr/>
          </p:nvSpPr>
          <p:spPr>
            <a:xfrm>
              <a:off x="9673125" y="7488078"/>
              <a:ext cx="7090800" cy="1771800"/>
            </a:xfrm>
            <a:prstGeom prst="roundRect">
              <a:avLst>
                <a:gd fmla="val 16667" name="adj"/>
              </a:avLst>
            </a:prstGeom>
            <a:solidFill>
              <a:srgbClr val="93C47D"/>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chemeClr val="lt1"/>
                  </a:solidFill>
                </a:rPr>
                <a:t>Chiếm 2/3 tổng điểm bài thi</a:t>
              </a:r>
              <a:endParaRPr b="1" i="0" sz="3600" u="none" cap="none" strike="noStrike">
                <a:solidFill>
                  <a:schemeClr val="lt1"/>
                </a:solidFill>
              </a:endParaRPr>
            </a:p>
          </p:txBody>
        </p:sp>
        <p:pic>
          <p:nvPicPr>
            <p:cNvPr descr="Pencil with solid fill" id="748" name="Google Shape;748;p29"/>
            <p:cNvPicPr preferRelativeResize="0"/>
            <p:nvPr/>
          </p:nvPicPr>
          <p:blipFill rotWithShape="1">
            <a:blip r:embed="rId7">
              <a:alphaModFix/>
            </a:blip>
            <a:srcRect b="0" l="0" r="0" t="0"/>
            <a:stretch/>
          </p:blipFill>
          <p:spPr>
            <a:xfrm>
              <a:off x="7117837" y="7713904"/>
              <a:ext cx="1443524" cy="1443524"/>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0"/>
                                        </p:tgtEl>
                                        <p:attrNameLst>
                                          <p:attrName>style.visibility</p:attrName>
                                        </p:attrNameLst>
                                      </p:cBhvr>
                                      <p:to>
                                        <p:strVal val="visible"/>
                                      </p:to>
                                    </p:set>
                                    <p:anim calcmode="lin" valueType="num">
                                      <p:cBhvr additive="base">
                                        <p:cTn dur="1000"/>
                                        <p:tgtEl>
                                          <p:spTgt spid="73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3"/>
                                        </p:tgtEl>
                                        <p:attrNameLst>
                                          <p:attrName>style.visibility</p:attrName>
                                        </p:attrNameLst>
                                      </p:cBhvr>
                                      <p:to>
                                        <p:strVal val="visible"/>
                                      </p:to>
                                    </p:set>
                                    <p:anim calcmode="lin" valueType="num">
                                      <p:cBhvr additive="base">
                                        <p:cTn dur="1000"/>
                                        <p:tgtEl>
                                          <p:spTgt spid="73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6"/>
                                        </p:tgtEl>
                                        <p:attrNameLst>
                                          <p:attrName>style.visibility</p:attrName>
                                        </p:attrNameLst>
                                      </p:cBhvr>
                                      <p:to>
                                        <p:strVal val="visible"/>
                                      </p:to>
                                    </p:set>
                                    <p:anim calcmode="lin" valueType="num">
                                      <p:cBhvr additive="base">
                                        <p:cTn dur="1000"/>
                                        <p:tgtEl>
                                          <p:spTgt spid="73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39"/>
                                        </p:tgtEl>
                                        <p:attrNameLst>
                                          <p:attrName>style.visibility</p:attrName>
                                        </p:attrNameLst>
                                      </p:cBhvr>
                                      <p:to>
                                        <p:strVal val="visible"/>
                                      </p:to>
                                    </p:set>
                                    <p:anim calcmode="lin" valueType="num">
                                      <p:cBhvr additive="base">
                                        <p:cTn dur="1000"/>
                                        <p:tgtEl>
                                          <p:spTgt spid="73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40"/>
                                        </p:tgtEl>
                                        <p:attrNameLst>
                                          <p:attrName>style.visibility</p:attrName>
                                        </p:attrNameLst>
                                      </p:cBhvr>
                                      <p:to>
                                        <p:strVal val="visible"/>
                                      </p:to>
                                    </p:set>
                                    <p:anim calcmode="lin" valueType="num">
                                      <p:cBhvr additive="base">
                                        <p:cTn dur="1000"/>
                                        <p:tgtEl>
                                          <p:spTgt spid="74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43"/>
                                        </p:tgtEl>
                                        <p:attrNameLst>
                                          <p:attrName>style.visibility</p:attrName>
                                        </p:attrNameLst>
                                      </p:cBhvr>
                                      <p:to>
                                        <p:strVal val="visible"/>
                                      </p:to>
                                    </p:set>
                                    <p:anim calcmode="lin" valueType="num">
                                      <p:cBhvr additive="base">
                                        <p:cTn dur="1000"/>
                                        <p:tgtEl>
                                          <p:spTgt spid="74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46"/>
                                        </p:tgtEl>
                                        <p:attrNameLst>
                                          <p:attrName>style.visibility</p:attrName>
                                        </p:attrNameLst>
                                      </p:cBhvr>
                                      <p:to>
                                        <p:strVal val="visible"/>
                                      </p:to>
                                    </p:set>
                                    <p:anim calcmode="lin" valueType="num">
                                      <p:cBhvr additive="base">
                                        <p:cTn dur="1000"/>
                                        <p:tgtEl>
                                          <p:spTgt spid="74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cxnSp>
        <p:nvCxnSpPr>
          <p:cNvPr id="754" name="Google Shape;754;p30"/>
          <p:cNvCxnSpPr/>
          <p:nvPr/>
        </p:nvCxnSpPr>
        <p:spPr>
          <a:xfrm>
            <a:off x="2257985" y="1958217"/>
            <a:ext cx="11880900" cy="0"/>
          </a:xfrm>
          <a:prstGeom prst="straightConnector1">
            <a:avLst/>
          </a:prstGeom>
          <a:noFill/>
          <a:ln cap="flat" cmpd="sng" w="38100">
            <a:solidFill>
              <a:srgbClr val="018345"/>
            </a:solidFill>
            <a:prstDash val="solid"/>
            <a:round/>
            <a:headEnd len="sm" w="sm" type="none"/>
            <a:tailEnd len="sm" w="sm" type="none"/>
          </a:ln>
        </p:spPr>
      </p:cxnSp>
      <p:grpSp>
        <p:nvGrpSpPr>
          <p:cNvPr id="755" name="Google Shape;755;p30"/>
          <p:cNvGrpSpPr/>
          <p:nvPr/>
        </p:nvGrpSpPr>
        <p:grpSpPr>
          <a:xfrm rot="10800000">
            <a:off x="15785084" y="-537021"/>
            <a:ext cx="7681773" cy="4261259"/>
            <a:chOff x="0" y="-38100"/>
            <a:chExt cx="406400" cy="225405"/>
          </a:xfrm>
        </p:grpSpPr>
        <p:sp>
          <p:nvSpPr>
            <p:cNvPr id="756" name="Google Shape;756;p30"/>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757" name="Google Shape;757;p30"/>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30"/>
          <p:cNvSpPr/>
          <p:nvPr/>
        </p:nvSpPr>
        <p:spPr>
          <a:xfrm>
            <a:off x="18099269" y="1809304"/>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3">
              <a:alphaModFix/>
            </a:blip>
            <a:stretch>
              <a:fillRect b="0" l="0" r="0" t="0"/>
            </a:stretch>
          </a:blipFill>
          <a:ln>
            <a:noFill/>
          </a:ln>
        </p:spPr>
      </p:sp>
      <p:sp>
        <p:nvSpPr>
          <p:cNvPr id="759" name="Google Shape;759;p30"/>
          <p:cNvSpPr txBox="1"/>
          <p:nvPr/>
        </p:nvSpPr>
        <p:spPr>
          <a:xfrm>
            <a:off x="2322235" y="1070388"/>
            <a:ext cx="11880900" cy="738900"/>
          </a:xfrm>
          <a:prstGeom prst="rect">
            <a:avLst/>
          </a:prstGeom>
          <a:noFill/>
          <a:ln>
            <a:noFill/>
          </a:ln>
        </p:spPr>
        <p:txBody>
          <a:bodyPr anchorCtr="0" anchor="t" bIns="0" lIns="0" spcFirstLastPara="1" rIns="0" wrap="square" tIns="0">
            <a:spAutoFit/>
          </a:bodyPr>
          <a:lstStyle/>
          <a:p>
            <a:pPr indent="0" lvl="0" marL="0" marR="0" rtl="0" algn="ctr">
              <a:lnSpc>
                <a:spcPct val="154791"/>
              </a:lnSpc>
              <a:spcBef>
                <a:spcPts val="0"/>
              </a:spcBef>
              <a:spcAft>
                <a:spcPts val="0"/>
              </a:spcAft>
              <a:buNone/>
            </a:pPr>
            <a:r>
              <a:rPr b="1" lang="en-US" sz="4800">
                <a:solidFill>
                  <a:srgbClr val="018345"/>
                </a:solidFill>
              </a:rPr>
              <a:t>Thang điểm và cách tính điểm</a:t>
            </a:r>
            <a:endParaRPr b="1" sz="4800">
              <a:solidFill>
                <a:srgbClr val="018345"/>
              </a:solidFill>
            </a:endParaRPr>
          </a:p>
        </p:txBody>
      </p:sp>
      <p:grpSp>
        <p:nvGrpSpPr>
          <p:cNvPr id="760" name="Google Shape;760;p30"/>
          <p:cNvGrpSpPr/>
          <p:nvPr/>
        </p:nvGrpSpPr>
        <p:grpSpPr>
          <a:xfrm>
            <a:off x="-2718010" y="9275955"/>
            <a:ext cx="7950378" cy="1707451"/>
            <a:chOff x="0" y="-384760"/>
            <a:chExt cx="10600504" cy="2276297"/>
          </a:xfrm>
        </p:grpSpPr>
        <p:grpSp>
          <p:nvGrpSpPr>
            <p:cNvPr id="761" name="Google Shape;761;p30"/>
            <p:cNvGrpSpPr/>
            <p:nvPr/>
          </p:nvGrpSpPr>
          <p:grpSpPr>
            <a:xfrm>
              <a:off x="0" y="-384760"/>
              <a:ext cx="10600504" cy="2276297"/>
              <a:chOff x="0" y="-38100"/>
              <a:chExt cx="1049690" cy="225405"/>
            </a:xfrm>
          </p:grpSpPr>
          <p:sp>
            <p:nvSpPr>
              <p:cNvPr id="762" name="Google Shape;762;p30"/>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763" name="Google Shape;763;p30"/>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64" name="Google Shape;764;p30"/>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65" name="Google Shape;765;p30"/>
          <p:cNvSpPr txBox="1"/>
          <p:nvPr/>
        </p:nvSpPr>
        <p:spPr>
          <a:xfrm>
            <a:off x="1685253" y="2666557"/>
            <a:ext cx="10418700" cy="1569900"/>
          </a:xfrm>
          <a:prstGeom prst="rect">
            <a:avLst/>
          </a:prstGeom>
          <a:noFill/>
          <a:ln>
            <a:noFill/>
          </a:ln>
        </p:spPr>
        <p:txBody>
          <a:bodyPr anchorCtr="0" anchor="t" bIns="45700" lIns="91425" spcFirstLastPara="1" rIns="91425" wrap="square" tIns="45700">
            <a:spAutoFit/>
          </a:bodyPr>
          <a:lstStyle/>
          <a:p>
            <a:pPr indent="0" lvl="0" marL="457200" marR="0" rtl="0" algn="just">
              <a:lnSpc>
                <a:spcPct val="200000"/>
              </a:lnSpc>
              <a:spcBef>
                <a:spcPts val="0"/>
              </a:spcBef>
              <a:spcAft>
                <a:spcPts val="0"/>
              </a:spcAft>
              <a:buNone/>
            </a:pPr>
            <a:r>
              <a:rPr i="0" lang="en-US" sz="3200" u="none" cap="none" strike="noStrike">
                <a:solidFill>
                  <a:schemeClr val="dk1"/>
                </a:solidFill>
              </a:rPr>
              <a:t>Bài viết được chấm theo thang điểm 0 - 10. </a:t>
            </a:r>
            <a:endParaRPr sz="3200">
              <a:solidFill>
                <a:schemeClr val="dk1"/>
              </a:solidFill>
            </a:endParaRPr>
          </a:p>
          <a:p>
            <a:pPr indent="0" lvl="0" marL="457200" marR="0" rtl="0" algn="just">
              <a:lnSpc>
                <a:spcPct val="200000"/>
              </a:lnSpc>
              <a:spcBef>
                <a:spcPts val="0"/>
              </a:spcBef>
              <a:spcAft>
                <a:spcPts val="0"/>
              </a:spcAft>
              <a:buNone/>
            </a:pPr>
            <a:r>
              <a:rPr lang="en-US" sz="3200">
                <a:solidFill>
                  <a:schemeClr val="dk1"/>
                </a:solidFill>
              </a:rPr>
              <a:t>Điểm được làm tròn đến 0.5</a:t>
            </a:r>
            <a:endParaRPr i="0" sz="1800" u="none" cap="none" strike="noStrike">
              <a:solidFill>
                <a:schemeClr val="dk1"/>
              </a:solidFill>
            </a:endParaRPr>
          </a:p>
        </p:txBody>
      </p:sp>
      <p:grpSp>
        <p:nvGrpSpPr>
          <p:cNvPr id="766" name="Google Shape;766;p30"/>
          <p:cNvGrpSpPr/>
          <p:nvPr/>
        </p:nvGrpSpPr>
        <p:grpSpPr>
          <a:xfrm>
            <a:off x="2108683" y="4582241"/>
            <a:ext cx="8763052" cy="1597650"/>
            <a:chOff x="8638677" y="3310766"/>
            <a:chExt cx="8243699" cy="1597331"/>
          </a:xfrm>
        </p:grpSpPr>
        <p:sp>
          <p:nvSpPr>
            <p:cNvPr id="767" name="Google Shape;767;p30"/>
            <p:cNvSpPr txBox="1"/>
            <p:nvPr/>
          </p:nvSpPr>
          <p:spPr>
            <a:xfrm>
              <a:off x="11601776" y="3310766"/>
              <a:ext cx="5280600" cy="584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rPr>
                <a:t>Task 1 + Task 2 x 2</a:t>
              </a:r>
              <a:endParaRPr sz="3200">
                <a:solidFill>
                  <a:schemeClr val="dk1"/>
                </a:solidFill>
              </a:endParaRPr>
            </a:p>
          </p:txBody>
        </p:sp>
        <p:cxnSp>
          <p:nvCxnSpPr>
            <p:cNvPr id="768" name="Google Shape;768;p30"/>
            <p:cNvCxnSpPr/>
            <p:nvPr/>
          </p:nvCxnSpPr>
          <p:spPr>
            <a:xfrm flipH="1" rot="10800000">
              <a:off x="11612774" y="4069411"/>
              <a:ext cx="3663000" cy="12000"/>
            </a:xfrm>
            <a:prstGeom prst="straightConnector1">
              <a:avLst/>
            </a:prstGeom>
            <a:noFill/>
            <a:ln cap="flat" cmpd="sng" w="76200">
              <a:solidFill>
                <a:schemeClr val="dk1"/>
              </a:solidFill>
              <a:prstDash val="solid"/>
              <a:round/>
              <a:headEnd len="sm" w="sm" type="none"/>
              <a:tailEnd len="sm" w="sm" type="none"/>
            </a:ln>
          </p:spPr>
        </p:cxnSp>
        <p:sp>
          <p:nvSpPr>
            <p:cNvPr id="769" name="Google Shape;769;p30"/>
            <p:cNvSpPr txBox="1"/>
            <p:nvPr/>
          </p:nvSpPr>
          <p:spPr>
            <a:xfrm>
              <a:off x="13083096" y="4261897"/>
              <a:ext cx="2422500" cy="646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3</a:t>
              </a:r>
              <a:endParaRPr sz="3600">
                <a:solidFill>
                  <a:schemeClr val="dk1"/>
                </a:solidFill>
                <a:latin typeface="Calibri"/>
                <a:ea typeface="Calibri"/>
                <a:cs typeface="Calibri"/>
                <a:sym typeface="Calibri"/>
              </a:endParaRPr>
            </a:p>
          </p:txBody>
        </p:sp>
        <p:sp>
          <p:nvSpPr>
            <p:cNvPr id="770" name="Google Shape;770;p30"/>
            <p:cNvSpPr txBox="1"/>
            <p:nvPr/>
          </p:nvSpPr>
          <p:spPr>
            <a:xfrm>
              <a:off x="8638677" y="3758245"/>
              <a:ext cx="3467700" cy="584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rPr>
                <a:t>Điểm Writing = </a:t>
              </a:r>
              <a:endParaRPr sz="3200"/>
            </a:p>
          </p:txBody>
        </p:sp>
      </p:grpSp>
      <p:grpSp>
        <p:nvGrpSpPr>
          <p:cNvPr id="771" name="Google Shape;771;p30"/>
          <p:cNvGrpSpPr/>
          <p:nvPr/>
        </p:nvGrpSpPr>
        <p:grpSpPr>
          <a:xfrm>
            <a:off x="2108676" y="6743850"/>
            <a:ext cx="6690522" cy="1216604"/>
            <a:chOff x="7177801" y="7087972"/>
            <a:chExt cx="6690522" cy="1216361"/>
          </a:xfrm>
        </p:grpSpPr>
        <p:grpSp>
          <p:nvGrpSpPr>
            <p:cNvPr id="772" name="Google Shape;772;p30"/>
            <p:cNvGrpSpPr/>
            <p:nvPr/>
          </p:nvGrpSpPr>
          <p:grpSpPr>
            <a:xfrm>
              <a:off x="7177801" y="7087972"/>
              <a:ext cx="5434960" cy="1216361"/>
              <a:chOff x="8638677" y="3452186"/>
              <a:chExt cx="5112851" cy="1216361"/>
            </a:xfrm>
          </p:grpSpPr>
          <p:sp>
            <p:nvSpPr>
              <p:cNvPr id="773" name="Google Shape;773;p30"/>
              <p:cNvSpPr txBox="1"/>
              <p:nvPr/>
            </p:nvSpPr>
            <p:spPr>
              <a:xfrm>
                <a:off x="11816828" y="3452186"/>
                <a:ext cx="1934700" cy="584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rPr>
                  <a:t>7 + 6 x 2</a:t>
                </a:r>
                <a:endParaRPr sz="3200">
                  <a:solidFill>
                    <a:schemeClr val="dk1"/>
                  </a:solidFill>
                </a:endParaRPr>
              </a:p>
            </p:txBody>
          </p:sp>
          <p:cxnSp>
            <p:nvCxnSpPr>
              <p:cNvPr id="774" name="Google Shape;774;p30"/>
              <p:cNvCxnSpPr/>
              <p:nvPr/>
            </p:nvCxnSpPr>
            <p:spPr>
              <a:xfrm>
                <a:off x="11684458" y="4081411"/>
                <a:ext cx="1934700" cy="0"/>
              </a:xfrm>
              <a:prstGeom prst="straightConnector1">
                <a:avLst/>
              </a:prstGeom>
              <a:noFill/>
              <a:ln cap="flat" cmpd="sng" w="76200">
                <a:solidFill>
                  <a:schemeClr val="dk1"/>
                </a:solidFill>
                <a:prstDash val="solid"/>
                <a:round/>
                <a:headEnd len="sm" w="sm" type="none"/>
                <a:tailEnd len="sm" w="sm" type="none"/>
              </a:ln>
            </p:spPr>
          </p:cxnSp>
          <p:sp>
            <p:nvSpPr>
              <p:cNvPr id="775" name="Google Shape;775;p30"/>
              <p:cNvSpPr txBox="1"/>
              <p:nvPr/>
            </p:nvSpPr>
            <p:spPr>
              <a:xfrm>
                <a:off x="12423858" y="4022347"/>
                <a:ext cx="930300" cy="646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3</a:t>
                </a:r>
                <a:endParaRPr sz="3600">
                  <a:solidFill>
                    <a:schemeClr val="dk1"/>
                  </a:solidFill>
                  <a:latin typeface="Calibri"/>
                  <a:ea typeface="Calibri"/>
                  <a:cs typeface="Calibri"/>
                  <a:sym typeface="Calibri"/>
                </a:endParaRPr>
              </a:p>
            </p:txBody>
          </p:sp>
          <p:sp>
            <p:nvSpPr>
              <p:cNvPr id="776" name="Google Shape;776;p30"/>
              <p:cNvSpPr txBox="1"/>
              <p:nvPr/>
            </p:nvSpPr>
            <p:spPr>
              <a:xfrm>
                <a:off x="8638677" y="3758245"/>
                <a:ext cx="3467700" cy="584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rPr>
                  <a:t>Điểm Writing = </a:t>
                </a:r>
                <a:endParaRPr sz="3200"/>
              </a:p>
            </p:txBody>
          </p:sp>
        </p:grpSp>
        <p:sp>
          <p:nvSpPr>
            <p:cNvPr id="777" name="Google Shape;777;p30"/>
            <p:cNvSpPr txBox="1"/>
            <p:nvPr/>
          </p:nvSpPr>
          <p:spPr>
            <a:xfrm>
              <a:off x="12485923" y="7344655"/>
              <a:ext cx="1382400" cy="646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 6.5 </a:t>
              </a:r>
              <a:endParaRPr/>
            </a:p>
          </p:txBody>
        </p:sp>
      </p:grpSp>
      <p:sp>
        <p:nvSpPr>
          <p:cNvPr id="778" name="Google Shape;778;p30"/>
          <p:cNvSpPr/>
          <p:nvPr/>
        </p:nvSpPr>
        <p:spPr>
          <a:xfrm>
            <a:off x="10871725" y="5254425"/>
            <a:ext cx="6530100" cy="2019300"/>
          </a:xfrm>
          <a:prstGeom prst="roundRect">
            <a:avLst>
              <a:gd fmla="val 16667" name="adj"/>
            </a:avLst>
          </a:prstGeom>
          <a:solidFill>
            <a:srgbClr val="D9EAD3"/>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361950" lvl="0" marL="457200" rtl="0" algn="l">
              <a:spcBef>
                <a:spcPts val="0"/>
              </a:spcBef>
              <a:spcAft>
                <a:spcPts val="0"/>
              </a:spcAft>
              <a:buSzPts val="2100"/>
              <a:buFont typeface="Roboto"/>
              <a:buChar char="●"/>
            </a:pPr>
            <a:r>
              <a:rPr i="1" lang="en-US" sz="2100">
                <a:latin typeface="Roboto"/>
                <a:ea typeface="Roboto"/>
                <a:cs typeface="Roboto"/>
                <a:sym typeface="Roboto"/>
              </a:rPr>
              <a:t>Đọc hiểu và dịch nhiều đề bài ở đa dạng topic </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Luyện tập lên ý tưởng viết bài cho nhiều đề nhất có thể</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Chăm chỉ luyện viết và học format được cho</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Tạo thói quen soát lại bài sau khi viết xong</a:t>
            </a:r>
            <a:endParaRPr i="1" sz="2100">
              <a:latin typeface="Roboto"/>
              <a:ea typeface="Roboto"/>
              <a:cs typeface="Roboto"/>
              <a:sym typeface="Roboto"/>
            </a:endParaRPr>
          </a:p>
        </p:txBody>
      </p:sp>
      <p:sp>
        <p:nvSpPr>
          <p:cNvPr id="779" name="Google Shape;779;p30"/>
          <p:cNvSpPr/>
          <p:nvPr/>
        </p:nvSpPr>
        <p:spPr>
          <a:xfrm>
            <a:off x="10871725" y="2358125"/>
            <a:ext cx="6434700" cy="2290200"/>
          </a:xfrm>
          <a:prstGeom prst="roundRect">
            <a:avLst>
              <a:gd fmla="val 16667" name="adj"/>
            </a:avLst>
          </a:prstGeom>
          <a:solidFill>
            <a:srgbClr val="D9EAD3"/>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i="1" lang="en-US" sz="2100">
                <a:latin typeface="Roboto"/>
                <a:ea typeface="Roboto"/>
                <a:cs typeface="Roboto"/>
                <a:sym typeface="Roboto"/>
              </a:rPr>
              <a:t>Trong phòng thi, những yếu tố làm học viên mất điểm nhiều nhất gồm:</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Lạc đề</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Bí ý tưởng</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Không đủ thời gian</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Sai chính tả, ngữ pháp, từ vựng</a:t>
            </a:r>
            <a:endParaRPr i="1" sz="2100">
              <a:latin typeface="Roboto"/>
              <a:ea typeface="Roboto"/>
              <a:cs typeface="Roboto"/>
              <a:sym typeface="Roboto"/>
            </a:endParaRPr>
          </a:p>
        </p:txBody>
      </p:sp>
      <p:sp>
        <p:nvSpPr>
          <p:cNvPr id="780" name="Google Shape;780;p30"/>
          <p:cNvSpPr/>
          <p:nvPr/>
        </p:nvSpPr>
        <p:spPr>
          <a:xfrm>
            <a:off x="13641000" y="4722575"/>
            <a:ext cx="725700" cy="4224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81" name="Google Shape;781;p30"/>
          <p:cNvSpPr/>
          <p:nvPr/>
        </p:nvSpPr>
        <p:spPr>
          <a:xfrm>
            <a:off x="10928975" y="7909325"/>
            <a:ext cx="6530100" cy="2290200"/>
          </a:xfrm>
          <a:prstGeom prst="roundRect">
            <a:avLst>
              <a:gd fmla="val 16667" name="adj"/>
            </a:avLst>
          </a:prstGeom>
          <a:solidFill>
            <a:srgbClr val="D9EAD3"/>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361950" lvl="0" marL="457200" rtl="0" algn="l">
              <a:spcBef>
                <a:spcPts val="0"/>
              </a:spcBef>
              <a:spcAft>
                <a:spcPts val="0"/>
              </a:spcAft>
              <a:buSzPts val="2100"/>
              <a:buFont typeface="Roboto"/>
              <a:buChar char="●"/>
            </a:pPr>
            <a:r>
              <a:rPr i="1" lang="en-US" sz="2100">
                <a:latin typeface="Roboto"/>
                <a:ea typeface="Roboto"/>
                <a:cs typeface="Roboto"/>
                <a:sym typeface="Roboto"/>
              </a:rPr>
              <a:t>Học viên nên dùng 20 phút cho Task 1 (⅓ tổng điểm) và 40 phút cho Task 2 (⅔ tổng điểm)</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Đọc kỹ đề bài ➭ xác định yêu cầu của đề</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Brainstorm ý tưởng ➭ Lập dàn ý (outline)</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Viết bài</a:t>
            </a:r>
            <a:endParaRPr i="1" sz="2100">
              <a:latin typeface="Roboto"/>
              <a:ea typeface="Roboto"/>
              <a:cs typeface="Roboto"/>
              <a:sym typeface="Roboto"/>
            </a:endParaRPr>
          </a:p>
          <a:p>
            <a:pPr indent="-361950" lvl="0" marL="457200" rtl="0" algn="l">
              <a:spcBef>
                <a:spcPts val="0"/>
              </a:spcBef>
              <a:spcAft>
                <a:spcPts val="0"/>
              </a:spcAft>
              <a:buSzPts val="2100"/>
              <a:buFont typeface="Roboto"/>
              <a:buChar char="●"/>
            </a:pPr>
            <a:r>
              <a:rPr i="1" lang="en-US" sz="2100">
                <a:latin typeface="Roboto"/>
                <a:ea typeface="Roboto"/>
                <a:cs typeface="Roboto"/>
                <a:sym typeface="Roboto"/>
              </a:rPr>
              <a:t>Soát lại bài</a:t>
            </a:r>
            <a:endParaRPr i="1" sz="2100">
              <a:latin typeface="Roboto"/>
              <a:ea typeface="Roboto"/>
              <a:cs typeface="Roboto"/>
              <a:sym typeface="Roboto"/>
            </a:endParaRPr>
          </a:p>
        </p:txBody>
      </p:sp>
      <p:sp>
        <p:nvSpPr>
          <p:cNvPr id="782" name="Google Shape;782;p30"/>
          <p:cNvSpPr/>
          <p:nvPr/>
        </p:nvSpPr>
        <p:spPr>
          <a:xfrm>
            <a:off x="10198700" y="4936675"/>
            <a:ext cx="1772400" cy="475800"/>
          </a:xfrm>
          <a:prstGeom prst="round2DiagRect">
            <a:avLst>
              <a:gd fmla="val 50000" name="adj1"/>
              <a:gd fmla="val 0" name="adj2"/>
            </a:avLst>
          </a:prstGeom>
          <a:solidFill>
            <a:srgbClr val="CFE2F3"/>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500">
                <a:solidFill>
                  <a:srgbClr val="134F5C"/>
                </a:solidFill>
                <a:latin typeface="Roboto"/>
                <a:ea typeface="Roboto"/>
                <a:cs typeface="Roboto"/>
                <a:sym typeface="Roboto"/>
              </a:rPr>
              <a:t>ÔN THI</a:t>
            </a:r>
            <a:endParaRPr b="1" sz="2500">
              <a:solidFill>
                <a:srgbClr val="134F5C"/>
              </a:solidFill>
              <a:latin typeface="Roboto"/>
              <a:ea typeface="Roboto"/>
              <a:cs typeface="Roboto"/>
              <a:sym typeface="Roboto"/>
            </a:endParaRPr>
          </a:p>
        </p:txBody>
      </p:sp>
      <p:sp>
        <p:nvSpPr>
          <p:cNvPr id="783" name="Google Shape;783;p30"/>
          <p:cNvSpPr/>
          <p:nvPr/>
        </p:nvSpPr>
        <p:spPr>
          <a:xfrm>
            <a:off x="10158550" y="7658225"/>
            <a:ext cx="1965000" cy="475800"/>
          </a:xfrm>
          <a:prstGeom prst="round2DiagRect">
            <a:avLst>
              <a:gd fmla="val 50000" name="adj1"/>
              <a:gd fmla="val 0" name="adj2"/>
            </a:avLst>
          </a:prstGeom>
          <a:solidFill>
            <a:srgbClr val="CFE2F3"/>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500">
                <a:solidFill>
                  <a:srgbClr val="134F5C"/>
                </a:solidFill>
                <a:latin typeface="Roboto"/>
                <a:ea typeface="Roboto"/>
                <a:cs typeface="Roboto"/>
                <a:sym typeface="Roboto"/>
              </a:rPr>
              <a:t>KHI ĐI THI</a:t>
            </a:r>
            <a:endParaRPr b="1" sz="2500">
              <a:solidFill>
                <a:srgbClr val="134F5C"/>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59"/>
                                        </p:tgtEl>
                                        <p:attrNameLst>
                                          <p:attrName>style.visibility</p:attrName>
                                        </p:attrNameLst>
                                      </p:cBhvr>
                                      <p:to>
                                        <p:strVal val="visible"/>
                                      </p:to>
                                    </p:set>
                                    <p:animEffect filter="fade" transition="in">
                                      <p:cBhvr>
                                        <p:cTn dur="500"/>
                                        <p:tgtEl>
                                          <p:spTgt spid="7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79"/>
                                        </p:tgtEl>
                                        <p:attrNameLst>
                                          <p:attrName>style.visibility</p:attrName>
                                        </p:attrNameLst>
                                      </p:cBhvr>
                                      <p:to>
                                        <p:strVal val="visible"/>
                                      </p:to>
                                    </p:set>
                                    <p:anim calcmode="lin" valueType="num">
                                      <p:cBhvr additive="base">
                                        <p:cTn dur="1500"/>
                                        <p:tgtEl>
                                          <p:spTgt spid="7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2"/>
                                        </p:tgtEl>
                                        <p:attrNameLst>
                                          <p:attrName>style.visibility</p:attrName>
                                        </p:attrNameLst>
                                      </p:cBhvr>
                                      <p:to>
                                        <p:strVal val="visible"/>
                                      </p:to>
                                    </p:set>
                                  </p:childTnLst>
                                </p:cTn>
                              </p:par>
                              <p:par>
                                <p:cTn fill="hold" nodeType="withEffect" presetClass="entr" presetID="2" presetSubtype="2">
                                  <p:stCondLst>
                                    <p:cond delay="0"/>
                                  </p:stCondLst>
                                  <p:childTnLst>
                                    <p:set>
                                      <p:cBhvr>
                                        <p:cTn dur="1" fill="hold">
                                          <p:stCondLst>
                                            <p:cond delay="0"/>
                                          </p:stCondLst>
                                        </p:cTn>
                                        <p:tgtEl>
                                          <p:spTgt spid="778"/>
                                        </p:tgtEl>
                                        <p:attrNameLst>
                                          <p:attrName>style.visibility</p:attrName>
                                        </p:attrNameLst>
                                      </p:cBhvr>
                                      <p:to>
                                        <p:strVal val="visible"/>
                                      </p:to>
                                    </p:set>
                                    <p:anim calcmode="lin" valueType="num">
                                      <p:cBhvr additive="base">
                                        <p:cTn dur="1000"/>
                                        <p:tgtEl>
                                          <p:spTgt spid="77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3"/>
                                        </p:tgtEl>
                                        <p:attrNameLst>
                                          <p:attrName>style.visibility</p:attrName>
                                        </p:attrNameLst>
                                      </p:cBhvr>
                                      <p:to>
                                        <p:strVal val="visible"/>
                                      </p:to>
                                    </p:set>
                                  </p:childTnLst>
                                </p:cTn>
                              </p:par>
                              <p:par>
                                <p:cTn fill="hold" nodeType="withEffect" presetClass="entr" presetID="2" presetSubtype="2">
                                  <p:stCondLst>
                                    <p:cond delay="0"/>
                                  </p:stCondLst>
                                  <p:childTnLst>
                                    <p:set>
                                      <p:cBhvr>
                                        <p:cTn dur="1" fill="hold">
                                          <p:stCondLst>
                                            <p:cond delay="0"/>
                                          </p:stCondLst>
                                        </p:cTn>
                                        <p:tgtEl>
                                          <p:spTgt spid="781"/>
                                        </p:tgtEl>
                                        <p:attrNameLst>
                                          <p:attrName>style.visibility</p:attrName>
                                        </p:attrNameLst>
                                      </p:cBhvr>
                                      <p:to>
                                        <p:strVal val="visible"/>
                                      </p:to>
                                    </p:set>
                                    <p:anim calcmode="lin" valueType="num">
                                      <p:cBhvr additive="base">
                                        <p:cTn dur="1000"/>
                                        <p:tgtEl>
                                          <p:spTgt spid="78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grpSp>
        <p:nvGrpSpPr>
          <p:cNvPr id="788" name="Google Shape;788;p31"/>
          <p:cNvGrpSpPr/>
          <p:nvPr/>
        </p:nvGrpSpPr>
        <p:grpSpPr>
          <a:xfrm rot="10800000">
            <a:off x="15044545" y="-741632"/>
            <a:ext cx="7681773" cy="4261259"/>
            <a:chOff x="0" y="-38100"/>
            <a:chExt cx="406400" cy="225405"/>
          </a:xfrm>
        </p:grpSpPr>
        <p:sp>
          <p:nvSpPr>
            <p:cNvPr id="789" name="Google Shape;789;p31"/>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790" name="Google Shape;790;p31"/>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791" name="Google Shape;791;p31"/>
          <p:cNvSpPr/>
          <p:nvPr/>
        </p:nvSpPr>
        <p:spPr>
          <a:xfrm>
            <a:off x="3241317" y="69388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792" name="Google Shape;792;p31"/>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793" name="Google Shape;793;p31"/>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sp>
        <p:nvSpPr>
          <p:cNvPr id="794" name="Google Shape;794;p31"/>
          <p:cNvSpPr/>
          <p:nvPr/>
        </p:nvSpPr>
        <p:spPr>
          <a:xfrm>
            <a:off x="-106125" y="243600"/>
            <a:ext cx="73629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Đọc dịch đề bài (HW-Lesson 3)</a:t>
            </a:r>
            <a:endParaRPr sz="4000">
              <a:solidFill>
                <a:schemeClr val="lt1"/>
              </a:solidFill>
            </a:endParaRPr>
          </a:p>
        </p:txBody>
      </p:sp>
      <p:pic>
        <p:nvPicPr>
          <p:cNvPr id="795" name="Google Shape;795;p31"/>
          <p:cNvPicPr preferRelativeResize="0"/>
          <p:nvPr/>
        </p:nvPicPr>
        <p:blipFill>
          <a:blip r:embed="rId5">
            <a:alphaModFix/>
          </a:blip>
          <a:stretch>
            <a:fillRect/>
          </a:stretch>
        </p:blipFill>
        <p:spPr>
          <a:xfrm>
            <a:off x="3479975" y="2349025"/>
            <a:ext cx="2755674" cy="1649975"/>
          </a:xfrm>
          <a:prstGeom prst="rect">
            <a:avLst/>
          </a:prstGeom>
          <a:noFill/>
          <a:ln>
            <a:noFill/>
          </a:ln>
        </p:spPr>
      </p:pic>
      <p:pic>
        <p:nvPicPr>
          <p:cNvPr id="796" name="Google Shape;796;p31"/>
          <p:cNvPicPr preferRelativeResize="0"/>
          <p:nvPr/>
        </p:nvPicPr>
        <p:blipFill>
          <a:blip r:embed="rId6">
            <a:alphaModFix/>
          </a:blip>
          <a:stretch>
            <a:fillRect/>
          </a:stretch>
        </p:blipFill>
        <p:spPr>
          <a:xfrm>
            <a:off x="459975" y="2461100"/>
            <a:ext cx="2561190" cy="1707450"/>
          </a:xfrm>
          <a:prstGeom prst="rect">
            <a:avLst/>
          </a:prstGeom>
          <a:noFill/>
          <a:ln>
            <a:noFill/>
          </a:ln>
        </p:spPr>
      </p:pic>
      <p:pic>
        <p:nvPicPr>
          <p:cNvPr id="797" name="Google Shape;797;p31"/>
          <p:cNvPicPr preferRelativeResize="0"/>
          <p:nvPr/>
        </p:nvPicPr>
        <p:blipFill>
          <a:blip r:embed="rId7">
            <a:alphaModFix/>
          </a:blip>
          <a:stretch>
            <a:fillRect/>
          </a:stretch>
        </p:blipFill>
        <p:spPr>
          <a:xfrm>
            <a:off x="3439900" y="4140575"/>
            <a:ext cx="2795750" cy="1520075"/>
          </a:xfrm>
          <a:prstGeom prst="rect">
            <a:avLst/>
          </a:prstGeom>
          <a:noFill/>
          <a:ln>
            <a:noFill/>
          </a:ln>
        </p:spPr>
      </p:pic>
      <p:pic>
        <p:nvPicPr>
          <p:cNvPr id="798" name="Google Shape;798;p31"/>
          <p:cNvPicPr preferRelativeResize="0"/>
          <p:nvPr/>
        </p:nvPicPr>
        <p:blipFill>
          <a:blip r:embed="rId8">
            <a:alphaModFix/>
          </a:blip>
          <a:stretch>
            <a:fillRect/>
          </a:stretch>
        </p:blipFill>
        <p:spPr>
          <a:xfrm>
            <a:off x="201200" y="4151800"/>
            <a:ext cx="3040125" cy="1520063"/>
          </a:xfrm>
          <a:prstGeom prst="rect">
            <a:avLst/>
          </a:prstGeom>
          <a:noFill/>
          <a:ln>
            <a:noFill/>
          </a:ln>
        </p:spPr>
      </p:pic>
      <p:sp>
        <p:nvSpPr>
          <p:cNvPr id="799" name="Google Shape;799;p31"/>
          <p:cNvSpPr txBox="1"/>
          <p:nvPr/>
        </p:nvSpPr>
        <p:spPr>
          <a:xfrm>
            <a:off x="125000" y="1517425"/>
            <a:ext cx="6120000" cy="600300"/>
          </a:xfrm>
          <a:prstGeom prst="rect">
            <a:avLst/>
          </a:prstGeom>
          <a:solidFill>
            <a:srgbClr val="00B050">
              <a:alpha val="15690"/>
            </a:srgbClr>
          </a:solidFill>
          <a:ln cap="flat" cmpd="sng" w="9525">
            <a:solidFill>
              <a:srgbClr val="D9D9D9"/>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2700">
                <a:latin typeface="Roboto Medium"/>
                <a:ea typeface="Roboto Medium"/>
                <a:cs typeface="Roboto Medium"/>
                <a:sym typeface="Roboto Medium"/>
              </a:rPr>
              <a:t>Các phần mềm hỗ trợ dịch thông dụng</a:t>
            </a:r>
            <a:endParaRPr sz="100">
              <a:latin typeface="Roboto Medium"/>
              <a:ea typeface="Roboto Medium"/>
              <a:cs typeface="Roboto Medium"/>
              <a:sym typeface="Roboto Medium"/>
            </a:endParaRPr>
          </a:p>
        </p:txBody>
      </p:sp>
      <p:pic>
        <p:nvPicPr>
          <p:cNvPr id="800" name="Google Shape;800;p31"/>
          <p:cNvPicPr preferRelativeResize="0"/>
          <p:nvPr/>
        </p:nvPicPr>
        <p:blipFill>
          <a:blip r:embed="rId9">
            <a:alphaModFix/>
          </a:blip>
          <a:stretch>
            <a:fillRect/>
          </a:stretch>
        </p:blipFill>
        <p:spPr>
          <a:xfrm>
            <a:off x="201188" y="5799825"/>
            <a:ext cx="2561200" cy="4268675"/>
          </a:xfrm>
          <a:prstGeom prst="rect">
            <a:avLst/>
          </a:prstGeom>
          <a:noFill/>
          <a:ln>
            <a:noFill/>
          </a:ln>
        </p:spPr>
      </p:pic>
      <p:pic>
        <p:nvPicPr>
          <p:cNvPr id="801" name="Google Shape;801;p31"/>
          <p:cNvPicPr preferRelativeResize="0"/>
          <p:nvPr/>
        </p:nvPicPr>
        <p:blipFill>
          <a:blip r:embed="rId10">
            <a:alphaModFix/>
          </a:blip>
          <a:stretch>
            <a:fillRect/>
          </a:stretch>
        </p:blipFill>
        <p:spPr>
          <a:xfrm>
            <a:off x="2922013" y="6146700"/>
            <a:ext cx="3374324" cy="3374324"/>
          </a:xfrm>
          <a:prstGeom prst="rect">
            <a:avLst/>
          </a:prstGeom>
          <a:noFill/>
          <a:ln>
            <a:noFill/>
          </a:ln>
        </p:spPr>
      </p:pic>
      <p:sp>
        <p:nvSpPr>
          <p:cNvPr id="802" name="Google Shape;802;p31"/>
          <p:cNvSpPr txBox="1"/>
          <p:nvPr/>
        </p:nvSpPr>
        <p:spPr>
          <a:xfrm>
            <a:off x="8369025" y="1996325"/>
            <a:ext cx="8343600" cy="141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sp>
        <p:nvSpPr>
          <p:cNvPr id="803" name="Google Shape;803;p31"/>
          <p:cNvSpPr/>
          <p:nvPr/>
        </p:nvSpPr>
        <p:spPr>
          <a:xfrm>
            <a:off x="8775900" y="2066375"/>
            <a:ext cx="8303400" cy="1247400"/>
          </a:xfrm>
          <a:prstGeom prst="roundRect">
            <a:avLst>
              <a:gd fmla="val 16667" name="adj"/>
            </a:avLst>
          </a:prstGeom>
          <a:solidFill>
            <a:srgbClr val="4CB48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solidFill>
                  <a:schemeClr val="lt1"/>
                </a:solidFill>
                <a:latin typeface="Roboto"/>
                <a:ea typeface="Roboto"/>
                <a:cs typeface="Roboto"/>
                <a:sym typeface="Roboto"/>
              </a:rPr>
              <a:t>Đọc đề bài, cố gắng dịch nghĩa của bài, đánh dấu những từ mới và cách diễn đạt khó </a:t>
            </a:r>
            <a:endParaRPr sz="2100">
              <a:solidFill>
                <a:schemeClr val="lt1"/>
              </a:solidFill>
              <a:latin typeface="Roboto"/>
              <a:ea typeface="Roboto"/>
              <a:cs typeface="Roboto"/>
              <a:sym typeface="Roboto"/>
            </a:endParaRPr>
          </a:p>
        </p:txBody>
      </p:sp>
      <p:sp>
        <p:nvSpPr>
          <p:cNvPr id="804" name="Google Shape;804;p31"/>
          <p:cNvSpPr/>
          <p:nvPr/>
        </p:nvSpPr>
        <p:spPr>
          <a:xfrm>
            <a:off x="8874650" y="4140575"/>
            <a:ext cx="8303400" cy="1247400"/>
          </a:xfrm>
          <a:prstGeom prst="roundRect">
            <a:avLst>
              <a:gd fmla="val 16667" name="adj"/>
            </a:avLst>
          </a:prstGeom>
          <a:solidFill>
            <a:srgbClr val="018345">
              <a:alpha val="8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solidFill>
                  <a:schemeClr val="lt1"/>
                </a:solidFill>
                <a:latin typeface="Roboto"/>
                <a:ea typeface="Roboto"/>
                <a:cs typeface="Roboto"/>
                <a:sym typeface="Roboto"/>
              </a:rPr>
              <a:t>Tra cứu các từ mới, cách diễn đạt đã đánh dấu bên trên và dịch lại một lần để rõ nghĩa hơn (TFlat Lạc Việt hoặc Google Translate)</a:t>
            </a:r>
            <a:endParaRPr sz="2100">
              <a:solidFill>
                <a:schemeClr val="lt1"/>
              </a:solidFill>
              <a:latin typeface="Roboto"/>
              <a:ea typeface="Roboto"/>
              <a:cs typeface="Roboto"/>
              <a:sym typeface="Roboto"/>
            </a:endParaRPr>
          </a:p>
        </p:txBody>
      </p:sp>
      <p:sp>
        <p:nvSpPr>
          <p:cNvPr id="805" name="Google Shape;805;p31"/>
          <p:cNvSpPr/>
          <p:nvPr/>
        </p:nvSpPr>
        <p:spPr>
          <a:xfrm>
            <a:off x="8874650" y="6425825"/>
            <a:ext cx="8303400" cy="1247400"/>
          </a:xfrm>
          <a:prstGeom prst="roundRect">
            <a:avLst>
              <a:gd fmla="val 16667" name="adj"/>
            </a:avLst>
          </a:prstGeom>
          <a:solidFill>
            <a:srgbClr val="018345"/>
          </a:solidFill>
          <a:ln cap="flat" cmpd="sng" w="9525">
            <a:solidFill>
              <a:srgbClr val="01834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solidFill>
                  <a:schemeClr val="lt1"/>
                </a:solidFill>
                <a:latin typeface="Roboto"/>
                <a:ea typeface="Roboto"/>
                <a:cs typeface="Roboto"/>
                <a:sym typeface="Roboto"/>
              </a:rPr>
              <a:t>Sử dụng phần mềm dịch (Chat GPT, Gemini, DeepL…) để dịch lại nghĩa của bài một lần nữa</a:t>
            </a:r>
            <a:endParaRPr sz="2100">
              <a:solidFill>
                <a:schemeClr val="lt1"/>
              </a:solidFill>
              <a:latin typeface="Roboto"/>
              <a:ea typeface="Roboto"/>
              <a:cs typeface="Roboto"/>
              <a:sym typeface="Roboto"/>
            </a:endParaRPr>
          </a:p>
        </p:txBody>
      </p:sp>
      <p:sp>
        <p:nvSpPr>
          <p:cNvPr id="806" name="Google Shape;806;p31"/>
          <p:cNvSpPr/>
          <p:nvPr/>
        </p:nvSpPr>
        <p:spPr>
          <a:xfrm>
            <a:off x="8127725" y="1811525"/>
            <a:ext cx="912300" cy="1597200"/>
          </a:xfrm>
          <a:prstGeom prst="round2DiagRect">
            <a:avLst>
              <a:gd fmla="val 45583" name="adj1"/>
              <a:gd fmla="val 0" name="adj2"/>
            </a:avLst>
          </a:prstGeom>
          <a:solidFill>
            <a:srgbClr val="CFE2F3"/>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latin typeface="Roboto"/>
                <a:ea typeface="Roboto"/>
                <a:cs typeface="Roboto"/>
                <a:sym typeface="Roboto"/>
              </a:rPr>
              <a:t>01</a:t>
            </a:r>
            <a:endParaRPr b="1" sz="3000">
              <a:latin typeface="Roboto"/>
              <a:ea typeface="Roboto"/>
              <a:cs typeface="Roboto"/>
              <a:sym typeface="Roboto"/>
            </a:endParaRPr>
          </a:p>
        </p:txBody>
      </p:sp>
      <p:sp>
        <p:nvSpPr>
          <p:cNvPr id="807" name="Google Shape;807;p31"/>
          <p:cNvSpPr/>
          <p:nvPr/>
        </p:nvSpPr>
        <p:spPr>
          <a:xfrm>
            <a:off x="8231700" y="3965675"/>
            <a:ext cx="912300" cy="1597200"/>
          </a:xfrm>
          <a:prstGeom prst="round2DiagRect">
            <a:avLst>
              <a:gd fmla="val 45583" name="adj1"/>
              <a:gd fmla="val 0" name="adj2"/>
            </a:avLst>
          </a:prstGeom>
          <a:solidFill>
            <a:srgbClr val="CFE2F3"/>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latin typeface="Roboto"/>
                <a:ea typeface="Roboto"/>
                <a:cs typeface="Roboto"/>
                <a:sym typeface="Roboto"/>
              </a:rPr>
              <a:t>02</a:t>
            </a:r>
            <a:endParaRPr b="1" sz="3000">
              <a:latin typeface="Roboto"/>
              <a:ea typeface="Roboto"/>
              <a:cs typeface="Roboto"/>
              <a:sym typeface="Roboto"/>
            </a:endParaRPr>
          </a:p>
        </p:txBody>
      </p:sp>
      <p:sp>
        <p:nvSpPr>
          <p:cNvPr id="808" name="Google Shape;808;p31"/>
          <p:cNvSpPr/>
          <p:nvPr/>
        </p:nvSpPr>
        <p:spPr>
          <a:xfrm>
            <a:off x="8231700" y="6250925"/>
            <a:ext cx="912300" cy="1597200"/>
          </a:xfrm>
          <a:prstGeom prst="round2DiagRect">
            <a:avLst>
              <a:gd fmla="val 45583" name="adj1"/>
              <a:gd fmla="val 0" name="adj2"/>
            </a:avLst>
          </a:prstGeom>
          <a:solidFill>
            <a:srgbClr val="CFE2F3"/>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latin typeface="Roboto"/>
                <a:ea typeface="Roboto"/>
                <a:cs typeface="Roboto"/>
                <a:sym typeface="Roboto"/>
              </a:rPr>
              <a:t>03</a:t>
            </a:r>
            <a:endParaRPr b="1" sz="30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96"/>
                                        </p:tgtEl>
                                        <p:attrNameLst>
                                          <p:attrName>style.visibility</p:attrName>
                                        </p:attrNameLst>
                                      </p:cBhvr>
                                      <p:to>
                                        <p:strVal val="visible"/>
                                      </p:to>
                                    </p:set>
                                    <p:anim calcmode="lin" valueType="num">
                                      <p:cBhvr additive="base">
                                        <p:cTn dur="1000"/>
                                        <p:tgtEl>
                                          <p:spTgt spid="79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95"/>
                                        </p:tgtEl>
                                        <p:attrNameLst>
                                          <p:attrName>style.visibility</p:attrName>
                                        </p:attrNameLst>
                                      </p:cBhvr>
                                      <p:to>
                                        <p:strVal val="visible"/>
                                      </p:to>
                                    </p:set>
                                    <p:anim calcmode="lin" valueType="num">
                                      <p:cBhvr additive="base">
                                        <p:cTn dur="1000"/>
                                        <p:tgtEl>
                                          <p:spTgt spid="79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98"/>
                                        </p:tgtEl>
                                        <p:attrNameLst>
                                          <p:attrName>style.visibility</p:attrName>
                                        </p:attrNameLst>
                                      </p:cBhvr>
                                      <p:to>
                                        <p:strVal val="visible"/>
                                      </p:to>
                                    </p:set>
                                    <p:anim calcmode="lin" valueType="num">
                                      <p:cBhvr additive="base">
                                        <p:cTn dur="1000"/>
                                        <p:tgtEl>
                                          <p:spTgt spid="7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97"/>
                                        </p:tgtEl>
                                        <p:attrNameLst>
                                          <p:attrName>style.visibility</p:attrName>
                                        </p:attrNameLst>
                                      </p:cBhvr>
                                      <p:to>
                                        <p:strVal val="visible"/>
                                      </p:to>
                                    </p:set>
                                    <p:anim calcmode="lin" valueType="num">
                                      <p:cBhvr additive="base">
                                        <p:cTn dur="1000"/>
                                        <p:tgtEl>
                                          <p:spTgt spid="79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00"/>
                                        </p:tgtEl>
                                        <p:attrNameLst>
                                          <p:attrName>style.visibility</p:attrName>
                                        </p:attrNameLst>
                                      </p:cBhvr>
                                      <p:to>
                                        <p:strVal val="visible"/>
                                      </p:to>
                                    </p:set>
                                    <p:anim calcmode="lin" valueType="num">
                                      <p:cBhvr additive="base">
                                        <p:cTn dur="1000"/>
                                        <p:tgtEl>
                                          <p:spTgt spid="80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01"/>
                                        </p:tgtEl>
                                        <p:attrNameLst>
                                          <p:attrName>style.visibility</p:attrName>
                                        </p:attrNameLst>
                                      </p:cBhvr>
                                      <p:to>
                                        <p:strVal val="visible"/>
                                      </p:to>
                                    </p:set>
                                    <p:anim calcmode="lin" valueType="num">
                                      <p:cBhvr additive="base">
                                        <p:cTn dur="1000"/>
                                        <p:tgtEl>
                                          <p:spTgt spid="80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grpSp>
        <p:nvGrpSpPr>
          <p:cNvPr id="813" name="Google Shape;813;p32"/>
          <p:cNvGrpSpPr/>
          <p:nvPr/>
        </p:nvGrpSpPr>
        <p:grpSpPr>
          <a:xfrm rot="10800000">
            <a:off x="15044545" y="-741632"/>
            <a:ext cx="7681773" cy="4261259"/>
            <a:chOff x="0" y="-38100"/>
            <a:chExt cx="406400" cy="225405"/>
          </a:xfrm>
        </p:grpSpPr>
        <p:sp>
          <p:nvSpPr>
            <p:cNvPr id="814" name="Google Shape;814;p32"/>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815" name="Google Shape;815;p32"/>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816" name="Google Shape;816;p32"/>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817" name="Google Shape;817;p32"/>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818" name="Google Shape;818;p32"/>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819" name="Google Shape;819;p32"/>
          <p:cNvGrpSpPr/>
          <p:nvPr/>
        </p:nvGrpSpPr>
        <p:grpSpPr>
          <a:xfrm>
            <a:off x="-2718010" y="9275955"/>
            <a:ext cx="7950378" cy="1707451"/>
            <a:chOff x="0" y="-384760"/>
            <a:chExt cx="10600504" cy="2276297"/>
          </a:xfrm>
        </p:grpSpPr>
        <p:grpSp>
          <p:nvGrpSpPr>
            <p:cNvPr id="820" name="Google Shape;820;p32"/>
            <p:cNvGrpSpPr/>
            <p:nvPr/>
          </p:nvGrpSpPr>
          <p:grpSpPr>
            <a:xfrm>
              <a:off x="0" y="-384760"/>
              <a:ext cx="10600504" cy="2276297"/>
              <a:chOff x="0" y="-38100"/>
              <a:chExt cx="1049690" cy="225405"/>
            </a:xfrm>
          </p:grpSpPr>
          <p:sp>
            <p:nvSpPr>
              <p:cNvPr id="821" name="Google Shape;821;p32"/>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822" name="Google Shape;822;p32"/>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32"/>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4" name="Google Shape;824;p32"/>
          <p:cNvSpPr/>
          <p:nvPr/>
        </p:nvSpPr>
        <p:spPr>
          <a:xfrm>
            <a:off x="-106125" y="243600"/>
            <a:ext cx="70659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văn phong đề bài</a:t>
            </a:r>
            <a:endParaRPr sz="4000">
              <a:solidFill>
                <a:schemeClr val="lt1"/>
              </a:solidFill>
            </a:endParaRPr>
          </a:p>
        </p:txBody>
      </p:sp>
      <p:sp>
        <p:nvSpPr>
          <p:cNvPr id="825" name="Google Shape;825;p32"/>
          <p:cNvSpPr/>
          <p:nvPr/>
        </p:nvSpPr>
        <p:spPr>
          <a:xfrm>
            <a:off x="286975" y="3365325"/>
            <a:ext cx="8700600" cy="49695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26" name="Google Shape;826;p32"/>
          <p:cNvSpPr/>
          <p:nvPr/>
        </p:nvSpPr>
        <p:spPr>
          <a:xfrm>
            <a:off x="9310825" y="3365325"/>
            <a:ext cx="8700600" cy="49695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27" name="Google Shape;827;p32"/>
          <p:cNvSpPr/>
          <p:nvPr/>
        </p:nvSpPr>
        <p:spPr>
          <a:xfrm>
            <a:off x="2215425" y="2761625"/>
            <a:ext cx="4415400" cy="481800"/>
          </a:xfrm>
          <a:prstGeom prst="roundRect">
            <a:avLst>
              <a:gd fmla="val 16667" name="adj"/>
            </a:avLst>
          </a:prstGeom>
          <a:solidFill>
            <a:srgbClr val="00B050">
              <a:alpha val="15690"/>
            </a:srgbClr>
          </a:solidFill>
          <a:ln cap="flat" cmpd="sng" w="25400">
            <a:solidFill>
              <a:srgbClr val="00B05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2500">
                <a:solidFill>
                  <a:srgbClr val="01051C"/>
                </a:solidFill>
              </a:rPr>
              <a:t>Thư thân mật (Informal letter)</a:t>
            </a:r>
            <a:endParaRPr sz="2500">
              <a:solidFill>
                <a:srgbClr val="01051C"/>
              </a:solidFill>
            </a:endParaRPr>
          </a:p>
        </p:txBody>
      </p:sp>
      <p:sp>
        <p:nvSpPr>
          <p:cNvPr id="828" name="Google Shape;828;p32"/>
          <p:cNvSpPr/>
          <p:nvPr/>
        </p:nvSpPr>
        <p:spPr>
          <a:xfrm>
            <a:off x="11364775" y="2761625"/>
            <a:ext cx="4592700" cy="481800"/>
          </a:xfrm>
          <a:prstGeom prst="roundRect">
            <a:avLst>
              <a:gd fmla="val 16667" name="adj"/>
            </a:avLst>
          </a:prstGeom>
          <a:solidFill>
            <a:srgbClr val="00B050">
              <a:alpha val="15690"/>
            </a:srgbClr>
          </a:solidFill>
          <a:ln cap="flat" cmpd="sng" w="25400">
            <a:solidFill>
              <a:srgbClr val="00B05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2500">
                <a:solidFill>
                  <a:srgbClr val="01051C"/>
                </a:solidFill>
              </a:rPr>
              <a:t>Thư trang trọng (Formal letter)</a:t>
            </a:r>
            <a:endParaRPr sz="2500">
              <a:solidFill>
                <a:srgbClr val="01051C"/>
              </a:solidFill>
            </a:endParaRPr>
          </a:p>
        </p:txBody>
      </p:sp>
      <p:sp>
        <p:nvSpPr>
          <p:cNvPr id="829" name="Google Shape;829;p32"/>
          <p:cNvSpPr txBox="1"/>
          <p:nvPr/>
        </p:nvSpPr>
        <p:spPr>
          <a:xfrm>
            <a:off x="450850" y="3463150"/>
            <a:ext cx="5266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dk1"/>
                </a:solidFill>
              </a:rPr>
              <a:t>Đối tượng viết thư: bạn bè, người thân</a:t>
            </a:r>
            <a:endParaRPr sz="2000">
              <a:solidFill>
                <a:schemeClr val="dk1"/>
              </a:solidFill>
            </a:endParaRPr>
          </a:p>
        </p:txBody>
      </p:sp>
      <p:sp>
        <p:nvSpPr>
          <p:cNvPr id="830" name="Google Shape;830;p32"/>
          <p:cNvSpPr txBox="1"/>
          <p:nvPr/>
        </p:nvSpPr>
        <p:spPr>
          <a:xfrm>
            <a:off x="9475325" y="3463125"/>
            <a:ext cx="7769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dk1"/>
                </a:solidFill>
              </a:rPr>
              <a:t>Đối tượng viết thư: các trường hợp còn lại</a:t>
            </a:r>
            <a:endParaRPr sz="2000">
              <a:solidFill>
                <a:schemeClr val="dk1"/>
              </a:solidFill>
            </a:endParaRPr>
          </a:p>
        </p:txBody>
      </p:sp>
      <p:graphicFrame>
        <p:nvGraphicFramePr>
          <p:cNvPr id="831" name="Google Shape;831;p32"/>
          <p:cNvGraphicFramePr/>
          <p:nvPr/>
        </p:nvGraphicFramePr>
        <p:xfrm>
          <a:off x="528700" y="4108850"/>
          <a:ext cx="3000000" cy="3000000"/>
        </p:xfrm>
        <a:graphic>
          <a:graphicData uri="http://schemas.openxmlformats.org/drawingml/2006/table">
            <a:tbl>
              <a:tblPr>
                <a:noFill/>
                <a:tableStyleId>{ED52F415-C1C1-4BAF-93FF-C0638E1C7071}</a:tableStyleId>
              </a:tblPr>
              <a:tblGrid>
                <a:gridCol w="8217125"/>
              </a:tblGrid>
              <a:tr h="381000">
                <a:tc>
                  <a:txBody>
                    <a:bodyPr/>
                    <a:lstStyle/>
                    <a:p>
                      <a:pPr indent="0" lvl="0" marL="0" rtl="0" algn="just">
                        <a:lnSpc>
                          <a:spcPct val="150000"/>
                        </a:lnSpc>
                        <a:spcBef>
                          <a:spcPts val="0"/>
                        </a:spcBef>
                        <a:spcAft>
                          <a:spcPts val="0"/>
                        </a:spcAft>
                        <a:buNone/>
                      </a:pPr>
                      <a:r>
                        <a:rPr lang="en-US" sz="2000"/>
                        <a:t>An </a:t>
                      </a:r>
                      <a:r>
                        <a:rPr lang="en-US" sz="2000"/>
                        <a:t>English-speaking friend </a:t>
                      </a:r>
                      <a:r>
                        <a:rPr lang="en-US" sz="2000"/>
                        <a:t>wants to spend a two-week holiday in your region and has written asking for information and advice. Write a letter to your friend. In your letter, you should </a:t>
                      </a:r>
                      <a:endParaRPr sz="2000"/>
                    </a:p>
                    <a:p>
                      <a:pPr indent="-368300" lvl="0" marL="457200" rtl="0" algn="just">
                        <a:lnSpc>
                          <a:spcPct val="150000"/>
                        </a:lnSpc>
                        <a:spcBef>
                          <a:spcPts val="0"/>
                        </a:spcBef>
                        <a:spcAft>
                          <a:spcPts val="0"/>
                        </a:spcAft>
                        <a:buSzPts val="2200"/>
                        <a:buChar char="●"/>
                      </a:pPr>
                      <a:r>
                        <a:rPr lang="en-US" sz="2000"/>
                        <a:t>Offer to find somewhere to stay </a:t>
                      </a:r>
                      <a:endParaRPr sz="2000"/>
                    </a:p>
                    <a:p>
                      <a:pPr indent="-368300" lvl="0" marL="457200" rtl="0" algn="just">
                        <a:lnSpc>
                          <a:spcPct val="150000"/>
                        </a:lnSpc>
                        <a:spcBef>
                          <a:spcPts val="0"/>
                        </a:spcBef>
                        <a:spcAft>
                          <a:spcPts val="0"/>
                        </a:spcAft>
                        <a:buSzPts val="2200"/>
                        <a:buChar char="●"/>
                      </a:pPr>
                      <a:r>
                        <a:rPr lang="en-US" sz="2000"/>
                        <a:t> Give information about weather conditions</a:t>
                      </a:r>
                      <a:endParaRPr sz="2000"/>
                    </a:p>
                    <a:p>
                      <a:pPr indent="-368300" lvl="0" marL="457200" rtl="0" algn="just">
                        <a:lnSpc>
                          <a:spcPct val="150000"/>
                        </a:lnSpc>
                        <a:spcBef>
                          <a:spcPts val="0"/>
                        </a:spcBef>
                        <a:spcAft>
                          <a:spcPts val="0"/>
                        </a:spcAft>
                        <a:buSzPts val="2200"/>
                        <a:buChar char="●"/>
                      </a:pPr>
                      <a:r>
                        <a:rPr lang="en-US" sz="2000"/>
                        <a:t> Give advice about what to do </a:t>
                      </a:r>
                      <a:endParaRPr b="1" sz="22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832" name="Google Shape;832;p32"/>
          <p:cNvGraphicFramePr/>
          <p:nvPr/>
        </p:nvGraphicFramePr>
        <p:xfrm>
          <a:off x="9475313" y="4185050"/>
          <a:ext cx="3000000" cy="3000000"/>
        </p:xfrm>
        <a:graphic>
          <a:graphicData uri="http://schemas.openxmlformats.org/drawingml/2006/table">
            <a:tbl>
              <a:tblPr>
                <a:noFill/>
                <a:tableStyleId>{ED52F415-C1C1-4BAF-93FF-C0638E1C7071}</a:tableStyleId>
              </a:tblPr>
              <a:tblGrid>
                <a:gridCol w="8217125"/>
              </a:tblGrid>
              <a:tr h="381000">
                <a:tc>
                  <a:txBody>
                    <a:bodyPr/>
                    <a:lstStyle/>
                    <a:p>
                      <a:pPr indent="0" lvl="0" marL="0" rtl="0" algn="l">
                        <a:lnSpc>
                          <a:spcPct val="150000"/>
                        </a:lnSpc>
                        <a:spcBef>
                          <a:spcPts val="0"/>
                        </a:spcBef>
                        <a:spcAft>
                          <a:spcPts val="0"/>
                        </a:spcAft>
                        <a:buNone/>
                      </a:pPr>
                      <a:r>
                        <a:rPr lang="en-US" sz="2000"/>
                        <a:t>There have been some problems with public transport in your area recently. Write a letter to the manager of the transport company. In your letter: </a:t>
                      </a:r>
                      <a:endParaRPr sz="2000"/>
                    </a:p>
                    <a:p>
                      <a:pPr indent="-355600" lvl="0" marL="457200" rtl="0" algn="l">
                        <a:lnSpc>
                          <a:spcPct val="150000"/>
                        </a:lnSpc>
                        <a:spcBef>
                          <a:spcPts val="0"/>
                        </a:spcBef>
                        <a:spcAft>
                          <a:spcPts val="0"/>
                        </a:spcAft>
                        <a:buSzPts val="2000"/>
                        <a:buChar char="●"/>
                      </a:pPr>
                      <a:r>
                        <a:rPr lang="en-US" sz="2000"/>
                        <a:t>Describe the problems </a:t>
                      </a:r>
                      <a:endParaRPr sz="2000"/>
                    </a:p>
                    <a:p>
                      <a:pPr indent="-355600" lvl="0" marL="457200" rtl="0" algn="l">
                        <a:lnSpc>
                          <a:spcPct val="150000"/>
                        </a:lnSpc>
                        <a:spcBef>
                          <a:spcPts val="0"/>
                        </a:spcBef>
                        <a:spcAft>
                          <a:spcPts val="0"/>
                        </a:spcAft>
                        <a:buSzPts val="2000"/>
                        <a:buChar char="●"/>
                      </a:pPr>
                      <a:r>
                        <a:rPr lang="en-US" sz="2000"/>
                        <a:t>Explain how these problems are affecting the public </a:t>
                      </a:r>
                      <a:endParaRPr sz="2000"/>
                    </a:p>
                    <a:p>
                      <a:pPr indent="-355600" lvl="0" marL="457200" rtl="0" algn="l">
                        <a:lnSpc>
                          <a:spcPct val="150000"/>
                        </a:lnSpc>
                        <a:spcBef>
                          <a:spcPts val="0"/>
                        </a:spcBef>
                        <a:spcAft>
                          <a:spcPts val="0"/>
                        </a:spcAft>
                        <a:buSzPts val="2000"/>
                        <a:buChar char="●"/>
                      </a:pPr>
                      <a:r>
                        <a:rPr lang="en-US" sz="2000"/>
                        <a:t>Suggest some changes that could be made</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833" name="Google Shape;833;p32"/>
          <p:cNvSpPr txBox="1"/>
          <p:nvPr/>
        </p:nvSpPr>
        <p:spPr>
          <a:xfrm>
            <a:off x="528700" y="7363025"/>
            <a:ext cx="5266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Lưu ý: </a:t>
            </a:r>
            <a:r>
              <a:rPr lang="en-US" sz="2000">
                <a:latin typeface="Times New Roman"/>
                <a:ea typeface="Times New Roman"/>
                <a:cs typeface="Times New Roman"/>
                <a:sym typeface="Times New Roman"/>
              </a:rPr>
              <a:t>câu đơn giản, ngắn gọn, có thể viết tắt.</a:t>
            </a:r>
            <a:endParaRPr sz="2000">
              <a:solidFill>
                <a:schemeClr val="dk1"/>
              </a:solidFill>
            </a:endParaRPr>
          </a:p>
        </p:txBody>
      </p:sp>
      <p:sp>
        <p:nvSpPr>
          <p:cNvPr id="834" name="Google Shape;834;p32"/>
          <p:cNvSpPr txBox="1"/>
          <p:nvPr/>
        </p:nvSpPr>
        <p:spPr>
          <a:xfrm>
            <a:off x="9475325" y="7309700"/>
            <a:ext cx="6194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Lưu ý: </a:t>
            </a:r>
            <a:r>
              <a:rPr lang="en-US" sz="2000">
                <a:latin typeface="Times New Roman"/>
                <a:ea typeface="Times New Roman"/>
                <a:cs typeface="Times New Roman"/>
                <a:sym typeface="Times New Roman"/>
              </a:rPr>
              <a:t>câu dài, phức tạp, trang trọng, không viết tắt.</a:t>
            </a:r>
            <a:endParaRPr sz="2000">
              <a:solidFill>
                <a:schemeClr val="dk1"/>
              </a:solidFill>
            </a:endParaRPr>
          </a:p>
        </p:txBody>
      </p:sp>
      <p:sp>
        <p:nvSpPr>
          <p:cNvPr id="835" name="Google Shape;835;p32"/>
          <p:cNvSpPr txBox="1"/>
          <p:nvPr/>
        </p:nvSpPr>
        <p:spPr>
          <a:xfrm>
            <a:off x="5795525" y="1317125"/>
            <a:ext cx="6453600" cy="800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n-US" sz="4000"/>
              <a:t>Dựa vào đối tượng viết thư</a:t>
            </a:r>
            <a:endParaRPr/>
          </a:p>
        </p:txBody>
      </p:sp>
      <p:sp>
        <p:nvSpPr>
          <p:cNvPr id="836" name="Google Shape;836;p32"/>
          <p:cNvSpPr/>
          <p:nvPr/>
        </p:nvSpPr>
        <p:spPr>
          <a:xfrm>
            <a:off x="968925" y="4175475"/>
            <a:ext cx="27702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37" name="Google Shape;837;p32"/>
          <p:cNvSpPr/>
          <p:nvPr/>
        </p:nvSpPr>
        <p:spPr>
          <a:xfrm>
            <a:off x="12375725" y="4690075"/>
            <a:ext cx="43548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3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grpSp>
        <p:nvGrpSpPr>
          <p:cNvPr id="842" name="Google Shape;842;p33"/>
          <p:cNvGrpSpPr/>
          <p:nvPr/>
        </p:nvGrpSpPr>
        <p:grpSpPr>
          <a:xfrm rot="10800000">
            <a:off x="15044545" y="-741632"/>
            <a:ext cx="7681773" cy="4261259"/>
            <a:chOff x="0" y="-38100"/>
            <a:chExt cx="406400" cy="225405"/>
          </a:xfrm>
        </p:grpSpPr>
        <p:sp>
          <p:nvSpPr>
            <p:cNvPr id="843" name="Google Shape;843;p33"/>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844" name="Google Shape;844;p33"/>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845" name="Google Shape;845;p33"/>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846" name="Google Shape;846;p33"/>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847" name="Google Shape;847;p33"/>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848" name="Google Shape;848;p33"/>
          <p:cNvGrpSpPr/>
          <p:nvPr/>
        </p:nvGrpSpPr>
        <p:grpSpPr>
          <a:xfrm>
            <a:off x="-2718010" y="9275955"/>
            <a:ext cx="7950378" cy="1707451"/>
            <a:chOff x="0" y="-384760"/>
            <a:chExt cx="10600504" cy="2276297"/>
          </a:xfrm>
        </p:grpSpPr>
        <p:grpSp>
          <p:nvGrpSpPr>
            <p:cNvPr id="849" name="Google Shape;849;p33"/>
            <p:cNvGrpSpPr/>
            <p:nvPr/>
          </p:nvGrpSpPr>
          <p:grpSpPr>
            <a:xfrm>
              <a:off x="0" y="-384760"/>
              <a:ext cx="10600504" cy="2276297"/>
              <a:chOff x="0" y="-38100"/>
              <a:chExt cx="1049690" cy="225405"/>
            </a:xfrm>
          </p:grpSpPr>
          <p:sp>
            <p:nvSpPr>
              <p:cNvPr id="850" name="Google Shape;850;p33"/>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851" name="Google Shape;851;p33"/>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2" name="Google Shape;852;p33"/>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3" name="Google Shape;853;p33"/>
          <p:cNvSpPr/>
          <p:nvPr/>
        </p:nvSpPr>
        <p:spPr>
          <a:xfrm>
            <a:off x="-106125" y="243600"/>
            <a:ext cx="70659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văn phong đề bài</a:t>
            </a:r>
            <a:endParaRPr sz="4000">
              <a:solidFill>
                <a:schemeClr val="lt1"/>
              </a:solidFill>
            </a:endParaRPr>
          </a:p>
        </p:txBody>
      </p:sp>
      <p:sp>
        <p:nvSpPr>
          <p:cNvPr id="854" name="Google Shape;854;p33"/>
          <p:cNvSpPr/>
          <p:nvPr/>
        </p:nvSpPr>
        <p:spPr>
          <a:xfrm>
            <a:off x="286975" y="3365325"/>
            <a:ext cx="8700600" cy="5770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5" name="Google Shape;855;p33"/>
          <p:cNvSpPr/>
          <p:nvPr/>
        </p:nvSpPr>
        <p:spPr>
          <a:xfrm>
            <a:off x="9310825" y="3365325"/>
            <a:ext cx="8700600" cy="5770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6" name="Google Shape;856;p33"/>
          <p:cNvSpPr txBox="1"/>
          <p:nvPr/>
        </p:nvSpPr>
        <p:spPr>
          <a:xfrm>
            <a:off x="450850" y="34631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1:</a:t>
            </a:r>
            <a:endParaRPr b="1" sz="2000">
              <a:solidFill>
                <a:schemeClr val="dk1"/>
              </a:solidFill>
            </a:endParaRPr>
          </a:p>
        </p:txBody>
      </p:sp>
      <p:graphicFrame>
        <p:nvGraphicFramePr>
          <p:cNvPr id="857" name="Google Shape;857;p33"/>
          <p:cNvGraphicFramePr/>
          <p:nvPr/>
        </p:nvGraphicFramePr>
        <p:xfrm>
          <a:off x="528700" y="4108850"/>
          <a:ext cx="3000000" cy="3000000"/>
        </p:xfrm>
        <a:graphic>
          <a:graphicData uri="http://schemas.openxmlformats.org/drawingml/2006/table">
            <a:tbl>
              <a:tblPr>
                <a:noFill/>
                <a:tableStyleId>{ED52F415-C1C1-4BAF-93FF-C0638E1C7071}</a:tableStyleId>
              </a:tblPr>
              <a:tblGrid>
                <a:gridCol w="8217125"/>
              </a:tblGrid>
              <a:tr h="381000">
                <a:tc>
                  <a:txBody>
                    <a:bodyPr/>
                    <a:lstStyle/>
                    <a:p>
                      <a:pPr indent="0" lvl="0" marL="0" rtl="0" algn="just">
                        <a:lnSpc>
                          <a:spcPct val="150000"/>
                        </a:lnSpc>
                        <a:spcBef>
                          <a:spcPts val="0"/>
                        </a:spcBef>
                        <a:spcAft>
                          <a:spcPts val="0"/>
                        </a:spcAft>
                        <a:buNone/>
                      </a:pPr>
                      <a:r>
                        <a:rPr lang="en-US" sz="2000"/>
                        <a:t>You received an email from your English friend. </a:t>
                      </a:r>
                      <a:endParaRPr sz="2000"/>
                    </a:p>
                    <a:p>
                      <a:pPr indent="0" lvl="0" marL="0" rtl="0" algn="just">
                        <a:lnSpc>
                          <a:spcPct val="150000"/>
                        </a:lnSpc>
                        <a:spcBef>
                          <a:spcPts val="0"/>
                        </a:spcBef>
                        <a:spcAft>
                          <a:spcPts val="0"/>
                        </a:spcAft>
                        <a:buNone/>
                      </a:pPr>
                      <a:r>
                        <a:rPr lang="en-US" sz="2000"/>
                        <a:t>“</a:t>
                      </a:r>
                      <a:r>
                        <a:rPr i="1" lang="en-US" sz="2400">
                          <a:latin typeface="Pacifico"/>
                          <a:ea typeface="Pacifico"/>
                          <a:cs typeface="Pacifico"/>
                          <a:sym typeface="Pacifico"/>
                        </a:rPr>
                        <a:t>I am going to have 6 months in your country to study Vietnamese at Hanoi University in Hanoi. I am very excited about this trip. I am wondering where I can stay so that I can learn more Vietnamese besides class time. I am also thinking about a part-time job I can do to have more practice of the language. Can you give me some advice?</a:t>
                      </a:r>
                      <a:r>
                        <a:rPr lang="en-US" sz="2400"/>
                        <a:t> “</a:t>
                      </a:r>
                      <a:endParaRPr sz="2400"/>
                    </a:p>
                    <a:p>
                      <a:pPr indent="0" lvl="0" marL="0" rtl="0" algn="just">
                        <a:lnSpc>
                          <a:spcPct val="150000"/>
                        </a:lnSpc>
                        <a:spcBef>
                          <a:spcPts val="0"/>
                        </a:spcBef>
                        <a:spcAft>
                          <a:spcPts val="0"/>
                        </a:spcAft>
                        <a:buNone/>
                      </a:pPr>
                      <a:r>
                        <a:rPr lang="en-US" sz="2000"/>
                        <a:t>Write a letter to give him/her some advice.</a:t>
                      </a:r>
                      <a:endParaRPr b="1"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858" name="Google Shape;858;p33"/>
          <p:cNvGraphicFramePr/>
          <p:nvPr/>
        </p:nvGraphicFramePr>
        <p:xfrm>
          <a:off x="9475313" y="4078750"/>
          <a:ext cx="3000000" cy="3000000"/>
        </p:xfrm>
        <a:graphic>
          <a:graphicData uri="http://schemas.openxmlformats.org/drawingml/2006/table">
            <a:tbl>
              <a:tblPr>
                <a:noFill/>
                <a:tableStyleId>{ED52F415-C1C1-4BAF-93FF-C0638E1C7071}</a:tableStyleId>
              </a:tblPr>
              <a:tblGrid>
                <a:gridCol w="8217125"/>
              </a:tblGrid>
              <a:tr h="4236675">
                <a:tc>
                  <a:txBody>
                    <a:bodyPr/>
                    <a:lstStyle/>
                    <a:p>
                      <a:pPr indent="0" lvl="0" marL="0" rtl="0" algn="just">
                        <a:lnSpc>
                          <a:spcPct val="150000"/>
                        </a:lnSpc>
                        <a:spcBef>
                          <a:spcPts val="0"/>
                        </a:spcBef>
                        <a:spcAft>
                          <a:spcPts val="0"/>
                        </a:spcAft>
                        <a:buNone/>
                      </a:pPr>
                      <a:r>
                        <a:rPr lang="en-US" sz="2000"/>
                        <a:t>You recently bought a piece of equipment for your kitchen but it did not work. You phoned the shop but no action was taken. Write a letter to the shop manager. In your letter: </a:t>
                      </a:r>
                      <a:endParaRPr sz="2000"/>
                    </a:p>
                    <a:p>
                      <a:pPr indent="-355600" lvl="0" marL="457200" rtl="0" algn="just">
                        <a:lnSpc>
                          <a:spcPct val="200000"/>
                        </a:lnSpc>
                        <a:spcBef>
                          <a:spcPts val="1000"/>
                        </a:spcBef>
                        <a:spcAft>
                          <a:spcPts val="0"/>
                        </a:spcAft>
                        <a:buSzPts val="2000"/>
                        <a:buChar char="●"/>
                      </a:pPr>
                      <a:r>
                        <a:rPr lang="en-US" sz="2000"/>
                        <a:t>Describe the problem with the equipment </a:t>
                      </a:r>
                      <a:endParaRPr sz="2000"/>
                    </a:p>
                    <a:p>
                      <a:pPr indent="-355600" lvl="0" marL="457200" rtl="0" algn="just">
                        <a:lnSpc>
                          <a:spcPct val="200000"/>
                        </a:lnSpc>
                        <a:spcBef>
                          <a:spcPts val="0"/>
                        </a:spcBef>
                        <a:spcAft>
                          <a:spcPts val="0"/>
                        </a:spcAft>
                        <a:buSzPts val="2000"/>
                        <a:buChar char="●"/>
                      </a:pPr>
                      <a:r>
                        <a:rPr lang="en-US" sz="2000"/>
                        <a:t>Explain what happened when you phoned the shop </a:t>
                      </a:r>
                      <a:endParaRPr sz="2000"/>
                    </a:p>
                    <a:p>
                      <a:pPr indent="-355600" lvl="0" marL="457200" rtl="0" algn="just">
                        <a:lnSpc>
                          <a:spcPct val="200000"/>
                        </a:lnSpc>
                        <a:spcBef>
                          <a:spcPts val="0"/>
                        </a:spcBef>
                        <a:spcAft>
                          <a:spcPts val="0"/>
                        </a:spcAft>
                        <a:buSzPts val="2000"/>
                        <a:buChar char="●"/>
                      </a:pPr>
                      <a:r>
                        <a:rPr lang="en-US" sz="2000"/>
                        <a:t>Say what you would like the manager to do</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859" name="Google Shape;859;p33"/>
          <p:cNvSpPr txBox="1"/>
          <p:nvPr/>
        </p:nvSpPr>
        <p:spPr>
          <a:xfrm>
            <a:off x="12114225" y="8498350"/>
            <a:ext cx="3583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FORMAL (TRANG TRỌNG)</a:t>
            </a:r>
            <a:endParaRPr sz="2000">
              <a:solidFill>
                <a:schemeClr val="dk1"/>
              </a:solidFill>
            </a:endParaRPr>
          </a:p>
        </p:txBody>
      </p:sp>
      <p:sp>
        <p:nvSpPr>
          <p:cNvPr id="860" name="Google Shape;860;p33"/>
          <p:cNvSpPr txBox="1"/>
          <p:nvPr/>
        </p:nvSpPr>
        <p:spPr>
          <a:xfrm>
            <a:off x="7385850" y="1838225"/>
            <a:ext cx="4026600" cy="923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4800">
                <a:solidFill>
                  <a:srgbClr val="018345"/>
                </a:solidFill>
                <a:latin typeface="Montserrat"/>
                <a:ea typeface="Montserrat"/>
                <a:cs typeface="Montserrat"/>
                <a:sym typeface="Montserrat"/>
              </a:rPr>
              <a:t>Ví dụ</a:t>
            </a:r>
            <a:endParaRPr b="1" sz="2200">
              <a:solidFill>
                <a:srgbClr val="018345"/>
              </a:solidFill>
              <a:latin typeface="Montserrat"/>
              <a:ea typeface="Montserrat"/>
              <a:cs typeface="Montserrat"/>
              <a:sym typeface="Montserrat"/>
            </a:endParaRPr>
          </a:p>
        </p:txBody>
      </p:sp>
      <p:sp>
        <p:nvSpPr>
          <p:cNvPr id="861" name="Google Shape;861;p33"/>
          <p:cNvSpPr txBox="1"/>
          <p:nvPr/>
        </p:nvSpPr>
        <p:spPr>
          <a:xfrm>
            <a:off x="2794600" y="8498350"/>
            <a:ext cx="3177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INFORMAL (THÂN MẬT)</a:t>
            </a:r>
            <a:endParaRPr sz="2000">
              <a:solidFill>
                <a:schemeClr val="dk1"/>
              </a:solidFill>
            </a:endParaRPr>
          </a:p>
        </p:txBody>
      </p:sp>
      <p:sp>
        <p:nvSpPr>
          <p:cNvPr id="862" name="Google Shape;862;p33"/>
          <p:cNvSpPr/>
          <p:nvPr/>
        </p:nvSpPr>
        <p:spPr>
          <a:xfrm>
            <a:off x="3756779" y="4181375"/>
            <a:ext cx="23631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3" name="Google Shape;863;p33"/>
          <p:cNvSpPr/>
          <p:nvPr/>
        </p:nvSpPr>
        <p:spPr>
          <a:xfrm>
            <a:off x="9555050" y="5067650"/>
            <a:ext cx="21450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4" name="Google Shape;864;p33"/>
          <p:cNvSpPr txBox="1"/>
          <p:nvPr/>
        </p:nvSpPr>
        <p:spPr>
          <a:xfrm>
            <a:off x="9475325" y="34631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2:</a:t>
            </a:r>
            <a:endParaRPr b="1" sz="2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grpSp>
        <p:nvGrpSpPr>
          <p:cNvPr id="869" name="Google Shape;869;p34"/>
          <p:cNvGrpSpPr/>
          <p:nvPr/>
        </p:nvGrpSpPr>
        <p:grpSpPr>
          <a:xfrm rot="10800000">
            <a:off x="15044545" y="-741632"/>
            <a:ext cx="7681773" cy="4261259"/>
            <a:chOff x="0" y="-38100"/>
            <a:chExt cx="406400" cy="225405"/>
          </a:xfrm>
        </p:grpSpPr>
        <p:sp>
          <p:nvSpPr>
            <p:cNvPr id="870" name="Google Shape;870;p34"/>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871" name="Google Shape;871;p34"/>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872" name="Google Shape;872;p34"/>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873" name="Google Shape;873;p34"/>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874" name="Google Shape;874;p34"/>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875" name="Google Shape;875;p34"/>
          <p:cNvGrpSpPr/>
          <p:nvPr/>
        </p:nvGrpSpPr>
        <p:grpSpPr>
          <a:xfrm>
            <a:off x="-2718010" y="9275955"/>
            <a:ext cx="7950378" cy="1707451"/>
            <a:chOff x="0" y="-384760"/>
            <a:chExt cx="10600504" cy="2276297"/>
          </a:xfrm>
        </p:grpSpPr>
        <p:grpSp>
          <p:nvGrpSpPr>
            <p:cNvPr id="876" name="Google Shape;876;p34"/>
            <p:cNvGrpSpPr/>
            <p:nvPr/>
          </p:nvGrpSpPr>
          <p:grpSpPr>
            <a:xfrm>
              <a:off x="0" y="-384760"/>
              <a:ext cx="10600504" cy="2276297"/>
              <a:chOff x="0" y="-38100"/>
              <a:chExt cx="1049690" cy="225405"/>
            </a:xfrm>
          </p:grpSpPr>
          <p:sp>
            <p:nvSpPr>
              <p:cNvPr id="877" name="Google Shape;877;p34"/>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878" name="Google Shape;878;p34"/>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9" name="Google Shape;879;p34"/>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0" name="Google Shape;880;p34"/>
          <p:cNvSpPr/>
          <p:nvPr/>
        </p:nvSpPr>
        <p:spPr>
          <a:xfrm>
            <a:off x="-106125" y="243600"/>
            <a:ext cx="70659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văn phong đề bài</a:t>
            </a:r>
            <a:endParaRPr sz="4000">
              <a:solidFill>
                <a:schemeClr val="lt1"/>
              </a:solidFill>
            </a:endParaRPr>
          </a:p>
        </p:txBody>
      </p:sp>
      <p:sp>
        <p:nvSpPr>
          <p:cNvPr id="881" name="Google Shape;881;p34"/>
          <p:cNvSpPr/>
          <p:nvPr/>
        </p:nvSpPr>
        <p:spPr>
          <a:xfrm>
            <a:off x="286975" y="3365325"/>
            <a:ext cx="8700600" cy="52704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2" name="Google Shape;882;p34"/>
          <p:cNvSpPr/>
          <p:nvPr/>
        </p:nvSpPr>
        <p:spPr>
          <a:xfrm>
            <a:off x="9310825" y="3365325"/>
            <a:ext cx="8700600" cy="52704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aphicFrame>
        <p:nvGraphicFramePr>
          <p:cNvPr id="883" name="Google Shape;883;p34"/>
          <p:cNvGraphicFramePr/>
          <p:nvPr/>
        </p:nvGraphicFramePr>
        <p:xfrm>
          <a:off x="528700" y="4108850"/>
          <a:ext cx="3000000" cy="3000000"/>
        </p:xfrm>
        <a:graphic>
          <a:graphicData uri="http://schemas.openxmlformats.org/drawingml/2006/table">
            <a:tbl>
              <a:tblPr>
                <a:noFill/>
                <a:tableStyleId>{ED52F415-C1C1-4BAF-93FF-C0638E1C7071}</a:tableStyleId>
              </a:tblPr>
              <a:tblGrid>
                <a:gridCol w="8217125"/>
              </a:tblGrid>
              <a:tr h="3490850">
                <a:tc>
                  <a:txBody>
                    <a:bodyPr/>
                    <a:lstStyle/>
                    <a:p>
                      <a:pPr indent="0" lvl="0" marL="0" rtl="0" algn="just">
                        <a:lnSpc>
                          <a:spcPct val="200000"/>
                        </a:lnSpc>
                        <a:spcBef>
                          <a:spcPts val="0"/>
                        </a:spcBef>
                        <a:spcAft>
                          <a:spcPts val="0"/>
                        </a:spcAft>
                        <a:buNone/>
                      </a:pPr>
                      <a:r>
                        <a:rPr lang="en-US" sz="2000"/>
                        <a:t>You recently celebrated your birthday with some friends at a restaurant. The evening was a great success, and you all enjoyed the food, service, and atmosphere.</a:t>
                      </a:r>
                      <a:endParaRPr sz="2000"/>
                    </a:p>
                    <a:p>
                      <a:pPr indent="0" lvl="0" marL="0" rtl="0" algn="just">
                        <a:lnSpc>
                          <a:spcPct val="200000"/>
                        </a:lnSpc>
                        <a:spcBef>
                          <a:spcPts val="0"/>
                        </a:spcBef>
                        <a:spcAft>
                          <a:spcPts val="0"/>
                        </a:spcAft>
                        <a:buNone/>
                      </a:pPr>
                      <a:r>
                        <a:rPr lang="en-US" sz="2000"/>
                        <a:t>Write a letter to the restaurant to thank them. Mention the quality of the food, the service, and the atmosphere. Additionally, suggest any improvements that could make the experience even better in the future.</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884" name="Google Shape;884;p34"/>
          <p:cNvGraphicFramePr/>
          <p:nvPr/>
        </p:nvGraphicFramePr>
        <p:xfrm>
          <a:off x="9475313" y="4078750"/>
          <a:ext cx="3000000" cy="3000000"/>
        </p:xfrm>
        <a:graphic>
          <a:graphicData uri="http://schemas.openxmlformats.org/drawingml/2006/table">
            <a:tbl>
              <a:tblPr>
                <a:noFill/>
                <a:tableStyleId>{ED52F415-C1C1-4BAF-93FF-C0638E1C7071}</a:tableStyleId>
              </a:tblPr>
              <a:tblGrid>
                <a:gridCol w="8217125"/>
              </a:tblGrid>
              <a:tr h="3580950">
                <a:tc>
                  <a:txBody>
                    <a:bodyPr/>
                    <a:lstStyle/>
                    <a:p>
                      <a:pPr indent="0" lvl="0" marL="0" rtl="0" algn="just">
                        <a:lnSpc>
                          <a:spcPct val="200000"/>
                        </a:lnSpc>
                        <a:spcBef>
                          <a:spcPts val="0"/>
                        </a:spcBef>
                        <a:spcAft>
                          <a:spcPts val="0"/>
                        </a:spcAft>
                        <a:buNone/>
                      </a:pPr>
                      <a:r>
                        <a:rPr lang="en-US" sz="2000"/>
                        <a:t>Your friend recently invited you and your family to his restaurant for a meal. You were pleased with the visit and would like to thank him.</a:t>
                      </a:r>
                      <a:endParaRPr sz="2000"/>
                    </a:p>
                    <a:p>
                      <a:pPr indent="0" lvl="0" marL="0" rtl="0" algn="just">
                        <a:lnSpc>
                          <a:spcPct val="200000"/>
                        </a:lnSpc>
                        <a:spcBef>
                          <a:spcPts val="0"/>
                        </a:spcBef>
                        <a:spcAft>
                          <a:spcPts val="0"/>
                        </a:spcAft>
                        <a:buNone/>
                      </a:pPr>
                      <a:r>
                        <a:rPr lang="en-US" sz="2000"/>
                        <a:t>Write a letter to your friend to express your gratitude for the invitation. Give feedback on the quality of the service and food, and offer some suggestions for improvements to enhance the dining experience.</a:t>
                      </a:r>
                      <a:endParaRPr sz="2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885" name="Google Shape;885;p34"/>
          <p:cNvSpPr txBox="1"/>
          <p:nvPr/>
        </p:nvSpPr>
        <p:spPr>
          <a:xfrm>
            <a:off x="2617100" y="7896025"/>
            <a:ext cx="3583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FORMAL (TRANG TRỌNG)</a:t>
            </a:r>
            <a:endParaRPr sz="2000">
              <a:solidFill>
                <a:schemeClr val="dk1"/>
              </a:solidFill>
            </a:endParaRPr>
          </a:p>
        </p:txBody>
      </p:sp>
      <p:sp>
        <p:nvSpPr>
          <p:cNvPr id="886" name="Google Shape;886;p34"/>
          <p:cNvSpPr txBox="1"/>
          <p:nvPr/>
        </p:nvSpPr>
        <p:spPr>
          <a:xfrm>
            <a:off x="7385850" y="1838225"/>
            <a:ext cx="4026600" cy="923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4800">
                <a:solidFill>
                  <a:srgbClr val="018345"/>
                </a:solidFill>
                <a:latin typeface="Montserrat"/>
                <a:ea typeface="Montserrat"/>
                <a:cs typeface="Montserrat"/>
                <a:sym typeface="Montserrat"/>
              </a:rPr>
              <a:t>Ví dụ</a:t>
            </a:r>
            <a:endParaRPr b="1" sz="2200">
              <a:solidFill>
                <a:srgbClr val="018345"/>
              </a:solidFill>
              <a:latin typeface="Montserrat"/>
              <a:ea typeface="Montserrat"/>
              <a:cs typeface="Montserrat"/>
              <a:sym typeface="Montserrat"/>
            </a:endParaRPr>
          </a:p>
        </p:txBody>
      </p:sp>
      <p:sp>
        <p:nvSpPr>
          <p:cNvPr id="887" name="Google Shape;887;p34"/>
          <p:cNvSpPr txBox="1"/>
          <p:nvPr/>
        </p:nvSpPr>
        <p:spPr>
          <a:xfrm>
            <a:off x="12221500" y="7896025"/>
            <a:ext cx="3177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lt2"/>
                </a:solidFill>
              </a:rPr>
              <a:t>INFORMAL (THÂN MẬT)</a:t>
            </a:r>
            <a:endParaRPr sz="2000">
              <a:solidFill>
                <a:schemeClr val="dk1"/>
              </a:solidFill>
            </a:endParaRPr>
          </a:p>
        </p:txBody>
      </p:sp>
      <p:sp>
        <p:nvSpPr>
          <p:cNvPr id="888" name="Google Shape;888;p34"/>
          <p:cNvSpPr/>
          <p:nvPr/>
        </p:nvSpPr>
        <p:spPr>
          <a:xfrm>
            <a:off x="2081425" y="5996100"/>
            <a:ext cx="19569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9" name="Google Shape;889;p34"/>
          <p:cNvSpPr/>
          <p:nvPr/>
        </p:nvSpPr>
        <p:spPr>
          <a:xfrm>
            <a:off x="9475325" y="4176625"/>
            <a:ext cx="14199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90" name="Google Shape;890;p34"/>
          <p:cNvSpPr/>
          <p:nvPr/>
        </p:nvSpPr>
        <p:spPr>
          <a:xfrm>
            <a:off x="15717700" y="4783000"/>
            <a:ext cx="1419900" cy="362100"/>
          </a:xfrm>
          <a:prstGeom prst="rect">
            <a:avLst/>
          </a:prstGeom>
          <a:noFill/>
          <a:ln cap="flat" cmpd="sng" w="762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91" name="Google Shape;891;p34"/>
          <p:cNvSpPr txBox="1"/>
          <p:nvPr/>
        </p:nvSpPr>
        <p:spPr>
          <a:xfrm>
            <a:off x="528700" y="34631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3:</a:t>
            </a:r>
            <a:endParaRPr b="1" sz="2000">
              <a:solidFill>
                <a:schemeClr val="dk1"/>
              </a:solidFill>
            </a:endParaRPr>
          </a:p>
        </p:txBody>
      </p:sp>
      <p:sp>
        <p:nvSpPr>
          <p:cNvPr id="892" name="Google Shape;892;p34"/>
          <p:cNvSpPr txBox="1"/>
          <p:nvPr/>
        </p:nvSpPr>
        <p:spPr>
          <a:xfrm>
            <a:off x="9475325" y="3463150"/>
            <a:ext cx="1269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Ví dụ 4:</a:t>
            </a:r>
            <a:endParaRPr b="1" sz="2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grpSp>
        <p:nvGrpSpPr>
          <p:cNvPr id="897" name="Google Shape;897;p35"/>
          <p:cNvGrpSpPr/>
          <p:nvPr/>
        </p:nvGrpSpPr>
        <p:grpSpPr>
          <a:xfrm rot="10800000">
            <a:off x="15044545" y="-741632"/>
            <a:ext cx="7681773" cy="4261259"/>
            <a:chOff x="0" y="-38100"/>
            <a:chExt cx="406400" cy="225405"/>
          </a:xfrm>
        </p:grpSpPr>
        <p:sp>
          <p:nvSpPr>
            <p:cNvPr id="898" name="Google Shape;898;p35"/>
            <p:cNvSpPr/>
            <p:nvPr/>
          </p:nvSpPr>
          <p:spPr>
            <a:xfrm>
              <a:off x="0" y="0"/>
              <a:ext cx="406400" cy="187305"/>
            </a:xfrm>
            <a:custGeom>
              <a:rect b="b" l="l" r="r" t="t"/>
              <a:pathLst>
                <a:path extrusionOk="0" h="187305" w="406400">
                  <a:moveTo>
                    <a:pt x="203200" y="0"/>
                  </a:moveTo>
                  <a:lnTo>
                    <a:pt x="203200" y="0"/>
                  </a:lnTo>
                  <a:lnTo>
                    <a:pt x="406400" y="187305"/>
                  </a:lnTo>
                  <a:lnTo>
                    <a:pt x="0" y="187305"/>
                  </a:lnTo>
                  <a:lnTo>
                    <a:pt x="203200" y="0"/>
                  </a:lnTo>
                  <a:close/>
                </a:path>
              </a:pathLst>
            </a:custGeom>
            <a:solidFill>
              <a:srgbClr val="018345">
                <a:alpha val="80000"/>
              </a:srgbClr>
            </a:solidFill>
            <a:ln>
              <a:noFill/>
            </a:ln>
          </p:spPr>
        </p:sp>
        <p:sp>
          <p:nvSpPr>
            <p:cNvPr id="899" name="Google Shape;899;p35"/>
            <p:cNvSpPr txBox="1"/>
            <p:nvPr/>
          </p:nvSpPr>
          <p:spPr>
            <a:xfrm>
              <a:off x="127000" y="-38100"/>
              <a:ext cx="1524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descr="Books with solid fill" id="900" name="Google Shape;900;p35"/>
          <p:cNvSpPr/>
          <p:nvPr/>
        </p:nvSpPr>
        <p:spPr>
          <a:xfrm>
            <a:off x="3241317" y="6862697"/>
            <a:ext cx="796998" cy="796998"/>
          </a:xfrm>
          <a:custGeom>
            <a:rect b="b" l="l" r="r" t="t"/>
            <a:pathLst>
              <a:path extrusionOk="0" h="796998" w="796998">
                <a:moveTo>
                  <a:pt x="0" y="0"/>
                </a:moveTo>
                <a:lnTo>
                  <a:pt x="796998" y="0"/>
                </a:lnTo>
                <a:lnTo>
                  <a:pt x="796998" y="796998"/>
                </a:lnTo>
                <a:lnTo>
                  <a:pt x="0" y="796998"/>
                </a:lnTo>
                <a:lnTo>
                  <a:pt x="0" y="0"/>
                </a:lnTo>
                <a:close/>
              </a:path>
            </a:pathLst>
          </a:custGeom>
          <a:blipFill rotWithShape="1">
            <a:blip r:embed="rId3">
              <a:alphaModFix/>
            </a:blip>
            <a:stretch>
              <a:fillRect b="0" l="0" r="0" t="0"/>
            </a:stretch>
          </a:blipFill>
          <a:ln>
            <a:noFill/>
          </a:ln>
        </p:spPr>
      </p:sp>
      <p:sp>
        <p:nvSpPr>
          <p:cNvPr id="901" name="Google Shape;901;p35"/>
          <p:cNvSpPr/>
          <p:nvPr/>
        </p:nvSpPr>
        <p:spPr>
          <a:xfrm>
            <a:off x="18157088" y="2761613"/>
            <a:ext cx="647242" cy="647242"/>
          </a:xfrm>
          <a:custGeom>
            <a:rect b="b" l="l" r="r" t="t"/>
            <a:pathLst>
              <a:path extrusionOk="0" h="647242" w="647242">
                <a:moveTo>
                  <a:pt x="0" y="0"/>
                </a:moveTo>
                <a:lnTo>
                  <a:pt x="647242" y="0"/>
                </a:lnTo>
                <a:lnTo>
                  <a:pt x="647242" y="647242"/>
                </a:lnTo>
                <a:lnTo>
                  <a:pt x="0" y="647242"/>
                </a:lnTo>
                <a:lnTo>
                  <a:pt x="0" y="0"/>
                </a:lnTo>
                <a:close/>
              </a:path>
            </a:pathLst>
          </a:custGeom>
          <a:blipFill rotWithShape="1">
            <a:blip r:embed="rId4">
              <a:alphaModFix/>
            </a:blip>
            <a:stretch>
              <a:fillRect b="0" l="0" r="0" t="0"/>
            </a:stretch>
          </a:blipFill>
          <a:ln>
            <a:noFill/>
          </a:ln>
        </p:spPr>
      </p:sp>
      <p:sp>
        <p:nvSpPr>
          <p:cNvPr id="902" name="Google Shape;902;p35"/>
          <p:cNvSpPr txBox="1"/>
          <p:nvPr/>
        </p:nvSpPr>
        <p:spPr>
          <a:xfrm>
            <a:off x="-10653311" y="9716809"/>
            <a:ext cx="13923300" cy="288900"/>
          </a:xfrm>
          <a:prstGeom prst="rect">
            <a:avLst/>
          </a:prstGeom>
          <a:noFill/>
          <a:ln>
            <a:noFill/>
          </a:ln>
        </p:spPr>
        <p:txBody>
          <a:bodyPr anchorCtr="0" anchor="t" bIns="0" lIns="0" spcFirstLastPara="1" rIns="0" wrap="square" tIns="0">
            <a:spAutoFit/>
          </a:bodyPr>
          <a:lstStyle/>
          <a:p>
            <a:pPr indent="0" lvl="0" marL="0" marR="0" rtl="0" algn="r">
              <a:lnSpc>
                <a:spcPct val="111993"/>
              </a:lnSpc>
              <a:spcBef>
                <a:spcPts val="0"/>
              </a:spcBef>
              <a:spcAft>
                <a:spcPts val="0"/>
              </a:spcAft>
              <a:buNone/>
            </a:pPr>
            <a:r>
              <a:rPr lang="en-US" sz="1876">
                <a:solidFill>
                  <a:srgbClr val="FEFEFE"/>
                </a:solidFill>
                <a:latin typeface="Roboto"/>
                <a:ea typeface="Roboto"/>
                <a:cs typeface="Roboto"/>
                <a:sym typeface="Roboto"/>
              </a:rPr>
              <a:t>https://edulife.com.vn/</a:t>
            </a:r>
            <a:endParaRPr/>
          </a:p>
        </p:txBody>
      </p:sp>
      <p:grpSp>
        <p:nvGrpSpPr>
          <p:cNvPr id="903" name="Google Shape;903;p35"/>
          <p:cNvGrpSpPr/>
          <p:nvPr/>
        </p:nvGrpSpPr>
        <p:grpSpPr>
          <a:xfrm>
            <a:off x="-2718010" y="9275955"/>
            <a:ext cx="7950378" cy="1707451"/>
            <a:chOff x="0" y="-384760"/>
            <a:chExt cx="10600504" cy="2276297"/>
          </a:xfrm>
        </p:grpSpPr>
        <p:grpSp>
          <p:nvGrpSpPr>
            <p:cNvPr id="904" name="Google Shape;904;p35"/>
            <p:cNvGrpSpPr/>
            <p:nvPr/>
          </p:nvGrpSpPr>
          <p:grpSpPr>
            <a:xfrm>
              <a:off x="0" y="-384760"/>
              <a:ext cx="10600504" cy="2276297"/>
              <a:chOff x="0" y="-38100"/>
              <a:chExt cx="1049690" cy="225405"/>
            </a:xfrm>
          </p:grpSpPr>
          <p:sp>
            <p:nvSpPr>
              <p:cNvPr id="905" name="Google Shape;905;p35"/>
              <p:cNvSpPr/>
              <p:nvPr/>
            </p:nvSpPr>
            <p:spPr>
              <a:xfrm>
                <a:off x="0" y="0"/>
                <a:ext cx="1049690" cy="187305"/>
              </a:xfrm>
              <a:custGeom>
                <a:rect b="b" l="l" r="r" t="t"/>
                <a:pathLst>
                  <a:path extrusionOk="0" h="187305" w="1049690">
                    <a:moveTo>
                      <a:pt x="203200" y="0"/>
                    </a:moveTo>
                    <a:lnTo>
                      <a:pt x="846490" y="0"/>
                    </a:lnTo>
                    <a:lnTo>
                      <a:pt x="1049690" y="187305"/>
                    </a:lnTo>
                    <a:lnTo>
                      <a:pt x="0" y="187305"/>
                    </a:lnTo>
                    <a:lnTo>
                      <a:pt x="203200" y="0"/>
                    </a:lnTo>
                    <a:close/>
                  </a:path>
                </a:pathLst>
              </a:custGeom>
              <a:solidFill>
                <a:srgbClr val="018345"/>
              </a:solidFill>
              <a:ln>
                <a:noFill/>
              </a:ln>
            </p:spPr>
          </p:sp>
          <p:sp>
            <p:nvSpPr>
              <p:cNvPr id="906" name="Google Shape;906;p35"/>
              <p:cNvSpPr txBox="1"/>
              <p:nvPr/>
            </p:nvSpPr>
            <p:spPr>
              <a:xfrm>
                <a:off x="127000" y="-38100"/>
                <a:ext cx="795600" cy="2253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35"/>
            <p:cNvSpPr txBox="1"/>
            <p:nvPr/>
          </p:nvSpPr>
          <p:spPr>
            <a:xfrm>
              <a:off x="4182979" y="666743"/>
              <a:ext cx="3721200" cy="369300"/>
            </a:xfrm>
            <a:prstGeom prst="rect">
              <a:avLst/>
            </a:prstGeom>
            <a:noFill/>
            <a:ln>
              <a:noFill/>
            </a:ln>
          </p:spPr>
          <p:txBody>
            <a:bodyPr anchorCtr="0" anchor="t" bIns="0" lIns="0" spcFirstLastPara="1" rIns="0" wrap="square" tIns="0">
              <a:spAutoFit/>
            </a:bodyPr>
            <a:lstStyle/>
            <a:p>
              <a:pPr indent="0" lvl="0" marL="0" marR="0" rtl="0" algn="l">
                <a:lnSpc>
                  <a:spcPct val="179277"/>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8" name="Google Shape;908;p35"/>
          <p:cNvSpPr/>
          <p:nvPr/>
        </p:nvSpPr>
        <p:spPr>
          <a:xfrm>
            <a:off x="-106125" y="243600"/>
            <a:ext cx="5338500" cy="800400"/>
          </a:xfrm>
          <a:prstGeom prst="roundRect">
            <a:avLst>
              <a:gd fmla="val 16667" name="adj"/>
            </a:avLst>
          </a:prstGeom>
          <a:solidFill>
            <a:schemeClr val="dk2"/>
          </a:solidFill>
          <a:ln cap="flat" cmpd="sng" w="25400">
            <a:solidFill>
              <a:srgbClr val="4CB4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4000"/>
              <a:buFont typeface="Arial"/>
              <a:buNone/>
            </a:pPr>
            <a:r>
              <a:rPr lang="en-US" sz="4000">
                <a:solidFill>
                  <a:schemeClr val="lt1"/>
                </a:solidFill>
              </a:rPr>
              <a:t>Phân loại đề viết thư</a:t>
            </a:r>
            <a:endParaRPr sz="4000">
              <a:solidFill>
                <a:schemeClr val="lt1"/>
              </a:solidFill>
            </a:endParaRPr>
          </a:p>
        </p:txBody>
      </p:sp>
      <p:sp>
        <p:nvSpPr>
          <p:cNvPr id="909" name="Google Shape;909;p35"/>
          <p:cNvSpPr/>
          <p:nvPr/>
        </p:nvSpPr>
        <p:spPr>
          <a:xfrm>
            <a:off x="1090500" y="1652800"/>
            <a:ext cx="53385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cảm ơn (Thank you letter)</a:t>
            </a:r>
            <a:endParaRPr b="1" sz="2100">
              <a:latin typeface="Roboto"/>
              <a:ea typeface="Roboto"/>
              <a:cs typeface="Roboto"/>
              <a:sym typeface="Roboto"/>
            </a:endParaRPr>
          </a:p>
        </p:txBody>
      </p:sp>
      <p:sp>
        <p:nvSpPr>
          <p:cNvPr id="910" name="Google Shape;910;p35"/>
          <p:cNvSpPr/>
          <p:nvPr/>
        </p:nvSpPr>
        <p:spPr>
          <a:xfrm>
            <a:off x="1090500" y="2716600"/>
            <a:ext cx="53385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xin lỗi (Apology Letter)</a:t>
            </a:r>
            <a:endParaRPr b="1" sz="2100">
              <a:latin typeface="Roboto"/>
              <a:ea typeface="Roboto"/>
              <a:cs typeface="Roboto"/>
              <a:sym typeface="Roboto"/>
            </a:endParaRPr>
          </a:p>
        </p:txBody>
      </p:sp>
      <p:sp>
        <p:nvSpPr>
          <p:cNvPr id="911" name="Google Shape;911;p35"/>
          <p:cNvSpPr/>
          <p:nvPr/>
        </p:nvSpPr>
        <p:spPr>
          <a:xfrm>
            <a:off x="1090500" y="3760950"/>
            <a:ext cx="52791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khiếu nại (Complaint Letter)</a:t>
            </a:r>
            <a:endParaRPr b="1" sz="2100">
              <a:latin typeface="Roboto"/>
              <a:ea typeface="Roboto"/>
              <a:cs typeface="Roboto"/>
              <a:sym typeface="Roboto"/>
            </a:endParaRPr>
          </a:p>
        </p:txBody>
      </p:sp>
      <p:sp>
        <p:nvSpPr>
          <p:cNvPr id="912" name="Google Shape;912;p35"/>
          <p:cNvSpPr/>
          <p:nvPr/>
        </p:nvSpPr>
        <p:spPr>
          <a:xfrm>
            <a:off x="1090500" y="4778575"/>
            <a:ext cx="53385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yêu cầu (Request Letter)</a:t>
            </a:r>
            <a:endParaRPr b="1" sz="2100">
              <a:latin typeface="Roboto"/>
              <a:ea typeface="Roboto"/>
              <a:cs typeface="Roboto"/>
              <a:sym typeface="Roboto"/>
            </a:endParaRPr>
          </a:p>
        </p:txBody>
      </p:sp>
      <p:sp>
        <p:nvSpPr>
          <p:cNvPr id="913" name="Google Shape;913;p35"/>
          <p:cNvSpPr/>
          <p:nvPr/>
        </p:nvSpPr>
        <p:spPr>
          <a:xfrm>
            <a:off x="1090500" y="5768475"/>
            <a:ext cx="53385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mời (Invitation Letter)</a:t>
            </a:r>
            <a:endParaRPr b="1" sz="2100">
              <a:latin typeface="Roboto"/>
              <a:ea typeface="Roboto"/>
              <a:cs typeface="Roboto"/>
              <a:sym typeface="Roboto"/>
            </a:endParaRPr>
          </a:p>
        </p:txBody>
      </p:sp>
      <p:sp>
        <p:nvSpPr>
          <p:cNvPr id="914" name="Google Shape;914;p35"/>
          <p:cNvSpPr/>
          <p:nvPr/>
        </p:nvSpPr>
        <p:spPr>
          <a:xfrm>
            <a:off x="1043000" y="6738875"/>
            <a:ext cx="53859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đề nghị </a:t>
            </a:r>
            <a:endParaRPr b="1" sz="2100">
              <a:latin typeface="Roboto"/>
              <a:ea typeface="Roboto"/>
              <a:cs typeface="Roboto"/>
              <a:sym typeface="Roboto"/>
            </a:endParaRPr>
          </a:p>
          <a:p>
            <a:pPr indent="0" lvl="0" marL="0" rtl="0" algn="ctr">
              <a:spcBef>
                <a:spcPts val="0"/>
              </a:spcBef>
              <a:spcAft>
                <a:spcPts val="0"/>
              </a:spcAft>
              <a:buNone/>
            </a:pPr>
            <a:r>
              <a:rPr b="1" lang="en-US" sz="2100">
                <a:latin typeface="Roboto"/>
                <a:ea typeface="Roboto"/>
                <a:cs typeface="Roboto"/>
                <a:sym typeface="Roboto"/>
              </a:rPr>
              <a:t>(Suggestion /Recommendation Letter)</a:t>
            </a:r>
            <a:endParaRPr b="1" sz="2100">
              <a:latin typeface="Roboto"/>
              <a:ea typeface="Roboto"/>
              <a:cs typeface="Roboto"/>
              <a:sym typeface="Roboto"/>
            </a:endParaRPr>
          </a:p>
        </p:txBody>
      </p:sp>
      <p:sp>
        <p:nvSpPr>
          <p:cNvPr id="915" name="Google Shape;915;p35"/>
          <p:cNvSpPr/>
          <p:nvPr/>
        </p:nvSpPr>
        <p:spPr>
          <a:xfrm>
            <a:off x="1043000" y="7904350"/>
            <a:ext cx="5385900" cy="797100"/>
          </a:xfrm>
          <a:prstGeom prst="roundRect">
            <a:avLst>
              <a:gd fmla="val 16667" name="adj"/>
            </a:avLst>
          </a:prstGeom>
          <a:solidFill>
            <a:srgbClr val="00B050">
              <a:alpha val="15690"/>
            </a:srgbClr>
          </a:solidFill>
          <a:ln cap="flat" cmpd="sng" w="952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100">
                <a:latin typeface="Roboto"/>
                <a:ea typeface="Roboto"/>
                <a:cs typeface="Roboto"/>
                <a:sym typeface="Roboto"/>
              </a:rPr>
              <a:t>Thư giải thích (Explanation Letter)</a:t>
            </a:r>
            <a:endParaRPr b="1" sz="2100">
              <a:latin typeface="Roboto"/>
              <a:ea typeface="Roboto"/>
              <a:cs typeface="Roboto"/>
              <a:sym typeface="Roboto"/>
            </a:endParaRPr>
          </a:p>
        </p:txBody>
      </p:sp>
      <p:sp>
        <p:nvSpPr>
          <p:cNvPr id="916" name="Google Shape;916;p35"/>
          <p:cNvSpPr/>
          <p:nvPr/>
        </p:nvSpPr>
        <p:spPr>
          <a:xfrm>
            <a:off x="6808125" y="1544800"/>
            <a:ext cx="10365600" cy="8622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a:t>
            </a:r>
            <a:r>
              <a:rPr b="1" lang="en-US" sz="2200">
                <a:latin typeface="EB Garamond"/>
                <a:ea typeface="EB Garamond"/>
                <a:cs typeface="EB Garamond"/>
                <a:sym typeface="EB Garamond"/>
              </a:rPr>
              <a:t>ình huống:</a:t>
            </a:r>
            <a:r>
              <a:rPr lang="en-US" sz="2200">
                <a:latin typeface="EB Garamond Medium"/>
                <a:ea typeface="EB Garamond Medium"/>
                <a:cs typeface="EB Garamond Medium"/>
                <a:sym typeface="EB Garamond Medium"/>
              </a:rPr>
              <a:t> Cảm ơn vì sự giúp đỡ, nhận được quà, lời khuyên, hoặc một hành động tốt.</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Cảm ơn một người bạn vì đã giúp bạn chuyển nhà.</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t/>
            </a:r>
            <a:endParaRPr>
              <a:latin typeface="Roboto"/>
              <a:ea typeface="Roboto"/>
              <a:cs typeface="Roboto"/>
              <a:sym typeface="Roboto"/>
            </a:endParaRPr>
          </a:p>
        </p:txBody>
      </p:sp>
      <p:sp>
        <p:nvSpPr>
          <p:cNvPr id="917" name="Google Shape;917;p35"/>
          <p:cNvSpPr/>
          <p:nvPr/>
        </p:nvSpPr>
        <p:spPr>
          <a:xfrm>
            <a:off x="6808125" y="2685425"/>
            <a:ext cx="8580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a:t>
            </a:r>
            <a:r>
              <a:rPr lang="en-US" sz="2200">
                <a:latin typeface="EB Garamond Medium"/>
                <a:ea typeface="EB Garamond Medium"/>
                <a:cs typeface="EB Garamond Medium"/>
                <a:sym typeface="EB Garamond Medium"/>
              </a:rPr>
              <a:t>Xin lỗi vì một lỗi lầm hoặc sự bất tiện bạn đã gây ra.</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Xin lỗi hàng xóm vì tiếng ồn từ bữa tiệc của bạn.</a:t>
            </a:r>
            <a:endParaRPr sz="2200">
              <a:latin typeface="EB Garamond Medium"/>
              <a:ea typeface="EB Garamond Medium"/>
              <a:cs typeface="EB Garamond Medium"/>
              <a:sym typeface="EB Garamon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918" name="Google Shape;918;p35"/>
          <p:cNvSpPr/>
          <p:nvPr/>
        </p:nvSpPr>
        <p:spPr>
          <a:xfrm>
            <a:off x="6808125" y="3760950"/>
            <a:ext cx="10158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a:t>
            </a:r>
            <a:r>
              <a:rPr lang="en-US" sz="2200">
                <a:latin typeface="EB Garamond Medium"/>
                <a:ea typeface="EB Garamond Medium"/>
                <a:cs typeface="EB Garamond Medium"/>
                <a:sym typeface="EB Garamond Medium"/>
              </a:rPr>
              <a:t>Phàn nàn về dịch vụ kém, sản phẩm hỏng, hoặc bất kỳ điều gì gây khó chịu.</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Khiếu nại về tình trạng một món hàng bạn đã mua bị hỏng.</a:t>
            </a:r>
            <a:endParaRPr sz="2200">
              <a:latin typeface="EB Garamond Medium"/>
              <a:ea typeface="EB Garamond Medium"/>
              <a:cs typeface="EB Garamond Medium"/>
              <a:sym typeface="EB Garamon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919" name="Google Shape;919;p35"/>
          <p:cNvSpPr/>
          <p:nvPr/>
        </p:nvSpPr>
        <p:spPr>
          <a:xfrm>
            <a:off x="6808125" y="4836475"/>
            <a:ext cx="10158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a:t>
            </a:r>
            <a:r>
              <a:rPr lang="en-US" sz="2200">
                <a:latin typeface="EB Garamond Medium"/>
                <a:ea typeface="EB Garamond Medium"/>
                <a:cs typeface="EB Garamond Medium"/>
                <a:sym typeface="EB Garamond Medium"/>
              </a:rPr>
              <a:t>Yêu cầu thông tin về một dịch vụ, sản phẩm hoặc chương trình học.</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Hỏi thông tin về một khóa học tiếng Anh.</a:t>
            </a:r>
            <a:endParaRPr sz="2200">
              <a:latin typeface="EB Garamond Medium"/>
              <a:ea typeface="EB Garamond Medium"/>
              <a:cs typeface="EB Garamond Medium"/>
              <a:sym typeface="EB Garamon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920" name="Google Shape;920;p35"/>
          <p:cNvSpPr/>
          <p:nvPr/>
        </p:nvSpPr>
        <p:spPr>
          <a:xfrm>
            <a:off x="6743900" y="6738875"/>
            <a:ext cx="10158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a:t>
            </a:r>
            <a:r>
              <a:rPr lang="en-US" sz="2200">
                <a:latin typeface="EB Garamond Medium"/>
                <a:ea typeface="EB Garamond Medium"/>
                <a:cs typeface="EB Garamond Medium"/>
                <a:sym typeface="EB Garamond Medium"/>
              </a:rPr>
              <a:t>Đưa ra đề xuất hoặc khuyến nghị cho một tình huống cụ thể.</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Đề nghị cải thiện dịch vụ giao hàng tại một cửa hàng.</a:t>
            </a:r>
            <a:endParaRPr>
              <a:latin typeface="Roboto"/>
              <a:ea typeface="Roboto"/>
              <a:cs typeface="Roboto"/>
              <a:sym typeface="Roboto"/>
            </a:endParaRPr>
          </a:p>
        </p:txBody>
      </p:sp>
      <p:sp>
        <p:nvSpPr>
          <p:cNvPr id="921" name="Google Shape;921;p35"/>
          <p:cNvSpPr/>
          <p:nvPr/>
        </p:nvSpPr>
        <p:spPr>
          <a:xfrm>
            <a:off x="6808125" y="5787675"/>
            <a:ext cx="10158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Mời ai đó tham gia một sự kiện hoặc hoạt động.</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Mời một người bạn tham gia tiệc cưới của bạn.</a:t>
            </a:r>
            <a:endParaRPr sz="2200">
              <a:latin typeface="EB Garamond Medium"/>
              <a:ea typeface="EB Garamond Medium"/>
              <a:cs typeface="EB Garamond Medium"/>
              <a:sym typeface="EB Garamon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922" name="Google Shape;922;p35"/>
          <p:cNvSpPr/>
          <p:nvPr/>
        </p:nvSpPr>
        <p:spPr>
          <a:xfrm>
            <a:off x="6808125" y="7904350"/>
            <a:ext cx="10158300" cy="797100"/>
          </a:xfrm>
          <a:prstGeom prst="roundRect">
            <a:avLst>
              <a:gd fmla="val 16667" name="adj"/>
            </a:avLst>
          </a:prstGeom>
          <a:noFill/>
          <a:ln cap="flat" cmpd="sng" w="9525">
            <a:solidFill>
              <a:srgbClr val="00B050"/>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US" sz="2200">
                <a:latin typeface="EB Garamond"/>
                <a:ea typeface="EB Garamond"/>
                <a:cs typeface="EB Garamond"/>
                <a:sym typeface="EB Garamond"/>
              </a:rPr>
              <a:t>Tình huống:</a:t>
            </a:r>
            <a:r>
              <a:rPr lang="en-US" sz="2200">
                <a:latin typeface="EB Garamond Medium"/>
                <a:ea typeface="EB Garamond Medium"/>
                <a:cs typeface="EB Garamond Medium"/>
                <a:sym typeface="EB Garamond Medium"/>
              </a:rPr>
              <a:t> </a:t>
            </a:r>
            <a:r>
              <a:rPr lang="en-US" sz="2200">
                <a:latin typeface="EB Garamond Medium"/>
                <a:ea typeface="EB Garamond Medium"/>
                <a:cs typeface="EB Garamond Medium"/>
                <a:sym typeface="EB Garamond Medium"/>
              </a:rPr>
              <a:t>Giải thích lý do về một hành động hoặc tình huống đã xảy ra.</a:t>
            </a:r>
            <a:endParaRPr sz="2200">
              <a:latin typeface="EB Garamond Medium"/>
              <a:ea typeface="EB Garamond Medium"/>
              <a:cs typeface="EB Garamond Medium"/>
              <a:sym typeface="EB Garamond Medium"/>
            </a:endParaRPr>
          </a:p>
          <a:p>
            <a:pPr indent="0" lvl="0" marL="0" rtl="0" algn="l">
              <a:spcBef>
                <a:spcPts val="0"/>
              </a:spcBef>
              <a:spcAft>
                <a:spcPts val="0"/>
              </a:spcAft>
              <a:buNone/>
            </a:pPr>
            <a:r>
              <a:rPr b="1" lang="en-US" sz="2200">
                <a:latin typeface="EB Garamond"/>
                <a:ea typeface="EB Garamond"/>
                <a:cs typeface="EB Garamond"/>
                <a:sym typeface="EB Garamond"/>
              </a:rPr>
              <a:t>Ví dụ: </a:t>
            </a:r>
            <a:r>
              <a:rPr lang="en-US" sz="2200">
                <a:latin typeface="EB Garamond Medium"/>
                <a:ea typeface="EB Garamond Medium"/>
                <a:cs typeface="EB Garamond Medium"/>
                <a:sym typeface="EB Garamond Medium"/>
              </a:rPr>
              <a:t>Giải thích tại sao bạn không thể tham dự đám cưới của bạn thân.</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30">
      <a:dk1>
        <a:srgbClr val="414041"/>
      </a:dk1>
      <a:lt1>
        <a:srgbClr val="FFFFFF"/>
      </a:lt1>
      <a:dk2>
        <a:srgbClr val="018146"/>
      </a:dk2>
      <a:lt2>
        <a:srgbClr val="EB1C24"/>
      </a:lt2>
      <a:accent1>
        <a:srgbClr val="5B9BD5"/>
      </a:accent1>
      <a:accent2>
        <a:srgbClr val="DE6927"/>
      </a:accent2>
      <a:accent3>
        <a:srgbClr val="A5A5A5"/>
      </a:accent3>
      <a:accent4>
        <a:srgbClr val="FCB94C"/>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S National Online Learning Day by Slidesgo">
  <a:themeElements>
    <a:clrScheme name="Simple Light">
      <a:dk1>
        <a:srgbClr val="292929"/>
      </a:dk1>
      <a:lt1>
        <a:srgbClr val="4B77B7"/>
      </a:lt1>
      <a:dk2>
        <a:srgbClr val="F6F4EE"/>
      </a:dk2>
      <a:lt2>
        <a:srgbClr val="FFCF3B"/>
      </a:lt2>
      <a:accent1>
        <a:srgbClr val="F181B0"/>
      </a:accent1>
      <a:accent2>
        <a:srgbClr val="FFFFFF"/>
      </a:accent2>
      <a:accent3>
        <a:srgbClr val="E4E2DB"/>
      </a:accent3>
      <a:accent4>
        <a:srgbClr val="E54D31"/>
      </a:accent4>
      <a:accent5>
        <a:srgbClr val="FFFFFF"/>
      </a:accent5>
      <a:accent6>
        <a:srgbClr val="FFFFFF"/>
      </a:accent6>
      <a:hlink>
        <a:srgbClr val="29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